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  <p:sldMasterId id="2147483739" r:id="rId2"/>
    <p:sldMasterId id="2147483805" r:id="rId3"/>
  </p:sldMasterIdLst>
  <p:notesMasterIdLst>
    <p:notesMasterId r:id="rId18"/>
  </p:notesMasterIdLst>
  <p:sldIdLst>
    <p:sldId id="256" r:id="rId4"/>
    <p:sldId id="319" r:id="rId5"/>
    <p:sldId id="267" r:id="rId6"/>
    <p:sldId id="261" r:id="rId7"/>
    <p:sldId id="320" r:id="rId8"/>
    <p:sldId id="321" r:id="rId9"/>
    <p:sldId id="323" r:id="rId10"/>
    <p:sldId id="322" r:id="rId11"/>
    <p:sldId id="307" r:id="rId12"/>
    <p:sldId id="324" r:id="rId13"/>
    <p:sldId id="263" r:id="rId14"/>
    <p:sldId id="308" r:id="rId15"/>
    <p:sldId id="310" r:id="rId16"/>
    <p:sldId id="30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9" autoAdjust="0"/>
    <p:restoredTop sz="94660"/>
  </p:normalViewPr>
  <p:slideViewPr>
    <p:cSldViewPr snapToGrid="0">
      <p:cViewPr varScale="1">
        <p:scale>
          <a:sx n="85" d="100"/>
          <a:sy n="85" d="100"/>
        </p:scale>
        <p:origin x="2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2E81-8A58-4BA4-9CB1-BF302DF19FC0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0B42B-D148-4A77-A901-66CEBC1F62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270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0B42B-D148-4A77-A901-66CEBC1F620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219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F7E5F-4FDC-428E-A47A-035C493D8182}" type="slidenum">
              <a:rPr lang="en-GB" noProof="0" smtClean="0"/>
              <a:t>10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72239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F7E5F-4FDC-428E-A47A-035C493D8182}" type="slidenum">
              <a:rPr lang="en-GB" noProof="0" smtClean="0"/>
              <a:t>11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88147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F7E5F-4FDC-428E-A47A-035C493D8182}" type="slidenum">
              <a:rPr lang="en-GB" noProof="0" smtClean="0"/>
              <a:t>12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0855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17833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1" hasCustomPrompt="1"/>
          </p:nvPr>
        </p:nvSpPr>
        <p:spPr bwMode="gray">
          <a:xfrm>
            <a:off x="624000" y="2083200"/>
            <a:ext cx="1094400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sz="2133" dirty="0"/>
            </a:lvl1pPr>
            <a:lvl2pPr>
              <a:defRPr lang="en-GB" sz="2133" dirty="0" smtClean="0"/>
            </a:lvl2pPr>
            <a:lvl3pPr>
              <a:buClr>
                <a:schemeClr val="tx2"/>
              </a:buClr>
              <a:defRPr lang="en-GB" sz="2133" dirty="0" smtClean="0"/>
            </a:lvl3pPr>
            <a:lvl4pPr>
              <a:buClr>
                <a:schemeClr val="tx2"/>
              </a:buClr>
              <a:defRPr lang="en-GB" sz="2133" dirty="0" smtClean="0"/>
            </a:lvl4pPr>
            <a:lvl5pPr>
              <a:buClr>
                <a:schemeClr val="tx2"/>
              </a:buClr>
              <a:defRPr lang="en-GB" sz="2133" dirty="0" smtClean="0"/>
            </a:lvl5pPr>
            <a:lvl6pPr>
              <a:buClr>
                <a:schemeClr val="tx2"/>
              </a:buClr>
              <a:defRPr lang="en-GB" sz="2133" dirty="0" smtClean="0"/>
            </a:lvl6pPr>
            <a:lvl7pPr>
              <a:buClr>
                <a:schemeClr val="tx2"/>
              </a:buClr>
              <a:defRPr lang="en-GB" sz="2133" dirty="0" smtClean="0"/>
            </a:lvl7pPr>
            <a:lvl8pPr>
              <a:buClr>
                <a:schemeClr val="tx2"/>
              </a:buClr>
              <a:defRPr lang="en-GB" sz="2133" dirty="0" smtClean="0"/>
            </a:lvl8pPr>
            <a:lvl9pPr>
              <a:buClr>
                <a:schemeClr val="tx2"/>
              </a:buClr>
              <a:defRPr lang="en-GB" sz="2133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58760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quarter" idx="11" hasCustomPrompt="1"/>
          </p:nvPr>
        </p:nvSpPr>
        <p:spPr bwMode="gray">
          <a:xfrm>
            <a:off x="624000" y="2083200"/>
            <a:ext cx="531600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sz="2133" dirty="0" smtClean="0"/>
            </a:lvl1pPr>
            <a:lvl2pPr>
              <a:defRPr lang="en-GB" sz="2133" dirty="0" smtClean="0"/>
            </a:lvl2pPr>
            <a:lvl3pPr>
              <a:buClr>
                <a:schemeClr val="tx2"/>
              </a:buClr>
              <a:defRPr lang="en-GB" sz="2133" dirty="0" smtClean="0"/>
            </a:lvl3pPr>
            <a:lvl4pPr>
              <a:buClr>
                <a:schemeClr val="tx2"/>
              </a:buClr>
              <a:defRPr lang="en-GB" sz="2133" dirty="0" smtClean="0"/>
            </a:lvl4pPr>
            <a:lvl5pPr>
              <a:buClr>
                <a:schemeClr val="tx2"/>
              </a:buClr>
              <a:defRPr lang="en-GB" sz="2133" dirty="0" smtClean="0"/>
            </a:lvl5pPr>
            <a:lvl6pPr>
              <a:buClr>
                <a:schemeClr val="tx2"/>
              </a:buClr>
              <a:defRPr lang="en-GB" sz="2133" dirty="0" smtClean="0"/>
            </a:lvl6pPr>
            <a:lvl7pPr>
              <a:buClr>
                <a:schemeClr val="tx2"/>
              </a:buClr>
              <a:defRPr lang="en-GB" sz="2133" dirty="0" smtClean="0"/>
            </a:lvl7pPr>
            <a:lvl8pPr>
              <a:buClr>
                <a:schemeClr val="tx2"/>
              </a:buClr>
              <a:defRPr lang="en-GB" sz="2133" dirty="0" smtClean="0"/>
            </a:lvl8pPr>
            <a:lvl9pPr>
              <a:buClr>
                <a:schemeClr val="tx2"/>
              </a:buClr>
              <a:defRPr lang="en-GB" sz="2133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2" hasCustomPrompt="1"/>
          </p:nvPr>
        </p:nvSpPr>
        <p:spPr bwMode="gray">
          <a:xfrm>
            <a:off x="6252000" y="2083200"/>
            <a:ext cx="531600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sz="2133" dirty="0" smtClean="0"/>
            </a:lvl1pPr>
            <a:lvl2pPr>
              <a:defRPr lang="en-GB" sz="2133" dirty="0" smtClean="0"/>
            </a:lvl2pPr>
            <a:lvl3pPr>
              <a:buClr>
                <a:schemeClr val="tx2"/>
              </a:buClr>
              <a:defRPr lang="en-GB" sz="2133" dirty="0" smtClean="0"/>
            </a:lvl3pPr>
            <a:lvl4pPr>
              <a:buClr>
                <a:schemeClr val="tx2"/>
              </a:buClr>
              <a:defRPr lang="en-GB" sz="2133" dirty="0" smtClean="0"/>
            </a:lvl4pPr>
            <a:lvl5pPr>
              <a:buClr>
                <a:schemeClr val="tx2"/>
              </a:buClr>
              <a:defRPr lang="en-GB" sz="2133" dirty="0" smtClean="0"/>
            </a:lvl5pPr>
            <a:lvl6pPr>
              <a:buClr>
                <a:schemeClr val="tx2"/>
              </a:buClr>
              <a:defRPr lang="en-GB" sz="2133" dirty="0" smtClean="0"/>
            </a:lvl6pPr>
            <a:lvl7pPr>
              <a:buClr>
                <a:schemeClr val="tx2"/>
              </a:buClr>
              <a:defRPr lang="en-GB" sz="2133" dirty="0" smtClean="0"/>
            </a:lvl7pPr>
            <a:lvl8pPr>
              <a:buClr>
                <a:schemeClr val="tx2"/>
              </a:buClr>
              <a:defRPr lang="en-GB" sz="2133" dirty="0" smtClean="0"/>
            </a:lvl8pPr>
            <a:lvl9pPr>
              <a:buClr>
                <a:schemeClr val="tx2"/>
              </a:buClr>
              <a:defRPr lang="en-GB" sz="2133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</p:spTree>
    <p:extLst>
      <p:ext uri="{BB962C8B-B14F-4D97-AF65-F5344CB8AC3E}">
        <p14:creationId xmlns:p14="http://schemas.microsoft.com/office/powerpoint/2010/main" val="3764333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1" hasCustomPrompt="1"/>
          </p:nvPr>
        </p:nvSpPr>
        <p:spPr bwMode="gray">
          <a:xfrm>
            <a:off x="624000" y="2084640"/>
            <a:ext cx="1094400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 hasCustomPrompt="1"/>
          </p:nvPr>
        </p:nvSpPr>
        <p:spPr bwMode="gray">
          <a:xfrm>
            <a:off x="624000" y="4152000"/>
            <a:ext cx="1094400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83705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sz="quarter" idx="11" hasCustomPrompt="1"/>
          </p:nvPr>
        </p:nvSpPr>
        <p:spPr bwMode="gray">
          <a:xfrm>
            <a:off x="624001" y="2084640"/>
            <a:ext cx="533230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4" hasCustomPrompt="1"/>
          </p:nvPr>
        </p:nvSpPr>
        <p:spPr bwMode="gray">
          <a:xfrm>
            <a:off x="624001" y="4152000"/>
            <a:ext cx="533230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sz="quarter" idx="15" hasCustomPrompt="1"/>
          </p:nvPr>
        </p:nvSpPr>
        <p:spPr bwMode="gray">
          <a:xfrm>
            <a:off x="6254401" y="2084640"/>
            <a:ext cx="533230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6" hasCustomPrompt="1"/>
          </p:nvPr>
        </p:nvSpPr>
        <p:spPr bwMode="gray">
          <a:xfrm>
            <a:off x="6254401" y="4152000"/>
            <a:ext cx="533230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</p:spTree>
    <p:extLst>
      <p:ext uri="{BB962C8B-B14F-4D97-AF65-F5344CB8AC3E}">
        <p14:creationId xmlns:p14="http://schemas.microsoft.com/office/powerpoint/2010/main" val="4160121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1" hasCustomPrompt="1"/>
          </p:nvPr>
        </p:nvSpPr>
        <p:spPr bwMode="gray">
          <a:xfrm>
            <a:off x="624000" y="2084640"/>
            <a:ext cx="344016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4" hasCustomPrompt="1"/>
          </p:nvPr>
        </p:nvSpPr>
        <p:spPr bwMode="gray">
          <a:xfrm>
            <a:off x="624000" y="4147489"/>
            <a:ext cx="344016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5" hasCustomPrompt="1"/>
          </p:nvPr>
        </p:nvSpPr>
        <p:spPr bwMode="gray">
          <a:xfrm>
            <a:off x="4381004" y="2084640"/>
            <a:ext cx="344016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sz="quarter" idx="16" hasCustomPrompt="1"/>
          </p:nvPr>
        </p:nvSpPr>
        <p:spPr bwMode="gray">
          <a:xfrm>
            <a:off x="4381004" y="4147489"/>
            <a:ext cx="344016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8" name="Content Placeholder 1"/>
          <p:cNvSpPr>
            <a:spLocks noGrp="1"/>
          </p:cNvSpPr>
          <p:nvPr>
            <p:ph sz="quarter" idx="17" hasCustomPrompt="1"/>
          </p:nvPr>
        </p:nvSpPr>
        <p:spPr bwMode="gray">
          <a:xfrm>
            <a:off x="8138007" y="2084640"/>
            <a:ext cx="344016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8" hasCustomPrompt="1"/>
          </p:nvPr>
        </p:nvSpPr>
        <p:spPr bwMode="gray">
          <a:xfrm>
            <a:off x="8138007" y="4147489"/>
            <a:ext cx="344016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</p:spTree>
    <p:extLst>
      <p:ext uri="{BB962C8B-B14F-4D97-AF65-F5344CB8AC3E}">
        <p14:creationId xmlns:p14="http://schemas.microsoft.com/office/powerpoint/2010/main" val="3697475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sz="quarter" idx="11" hasCustomPrompt="1"/>
          </p:nvPr>
        </p:nvSpPr>
        <p:spPr bwMode="gray">
          <a:xfrm>
            <a:off x="624000" y="2083200"/>
            <a:ext cx="344016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sz="quarter" idx="15" hasCustomPrompt="1"/>
          </p:nvPr>
        </p:nvSpPr>
        <p:spPr bwMode="gray">
          <a:xfrm>
            <a:off x="4381004" y="2083200"/>
            <a:ext cx="344016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17" hasCustomPrompt="1"/>
          </p:nvPr>
        </p:nvSpPr>
        <p:spPr bwMode="gray">
          <a:xfrm>
            <a:off x="8138007" y="2083200"/>
            <a:ext cx="344016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</p:spTree>
    <p:extLst>
      <p:ext uri="{BB962C8B-B14F-4D97-AF65-F5344CB8AC3E}">
        <p14:creationId xmlns:p14="http://schemas.microsoft.com/office/powerpoint/2010/main" val="2258222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ide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23" hasCustomPrompt="1"/>
          </p:nvPr>
        </p:nvSpPr>
        <p:spPr bwMode="gray">
          <a:xfrm>
            <a:off x="2875200" y="2083200"/>
            <a:ext cx="869280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0" name="Sidebar Textbox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24000" y="2083200"/>
            <a:ext cx="1939200" cy="3822720"/>
          </a:xfrm>
          <a:prstGeom prst="roundRect">
            <a:avLst>
              <a:gd name="adj" fmla="val 6843"/>
            </a:avLst>
          </a:prstGeom>
          <a:solidFill>
            <a:schemeClr val="tx2"/>
          </a:solidFill>
        </p:spPr>
        <p:txBody>
          <a:bodyPr lIns="72000" tIns="72000" rIns="72000" bIns="72000"/>
          <a:lstStyle>
            <a:lvl1pPr marL="0" indent="0">
              <a:spcBef>
                <a:spcPts val="835"/>
              </a:spcBef>
              <a:buNone/>
              <a:defRPr sz="21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sidebar text</a:t>
            </a:r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77784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idebar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4" name="Content Placeholder 1"/>
          <p:cNvSpPr>
            <a:spLocks noGrp="1"/>
          </p:cNvSpPr>
          <p:nvPr>
            <p:ph sz="quarter" idx="23" hasCustomPrompt="1"/>
          </p:nvPr>
        </p:nvSpPr>
        <p:spPr bwMode="gray">
          <a:xfrm>
            <a:off x="2875200" y="2083200"/>
            <a:ext cx="419040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25" hasCustomPrompt="1"/>
          </p:nvPr>
        </p:nvSpPr>
        <p:spPr bwMode="gray">
          <a:xfrm>
            <a:off x="7372351" y="2083200"/>
            <a:ext cx="419040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6" name="Sidebar Textbox">
            <a:extLst>
              <a:ext uri="{FF2B5EF4-FFF2-40B4-BE49-F238E27FC236}">
                <a16:creationId xmlns:a16="http://schemas.microsoft.com/office/drawing/2014/main" id="{97D15794-FE19-4744-8B2E-091D5E4E92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24000" y="2083200"/>
            <a:ext cx="1939200" cy="3822720"/>
          </a:xfrm>
          <a:prstGeom prst="roundRect">
            <a:avLst>
              <a:gd name="adj" fmla="val 6843"/>
            </a:avLst>
          </a:prstGeom>
          <a:solidFill>
            <a:schemeClr val="tx2"/>
          </a:solidFill>
        </p:spPr>
        <p:txBody>
          <a:bodyPr lIns="72000" tIns="72000" rIns="72000" bIns="72000"/>
          <a:lstStyle>
            <a:lvl1pPr marL="0" indent="0">
              <a:spcBef>
                <a:spcPts val="835"/>
              </a:spcBef>
              <a:buNone/>
              <a:defRPr sz="21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sidebar text</a:t>
            </a:r>
          </a:p>
        </p:txBody>
      </p:sp>
    </p:spTree>
    <p:extLst>
      <p:ext uri="{BB962C8B-B14F-4D97-AF65-F5344CB8AC3E}">
        <p14:creationId xmlns:p14="http://schemas.microsoft.com/office/powerpoint/2010/main" val="4012665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idebar and 2 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sz="quarter" idx="23" hasCustomPrompt="1"/>
          </p:nvPr>
        </p:nvSpPr>
        <p:spPr bwMode="gray">
          <a:xfrm>
            <a:off x="2875200" y="2075916"/>
            <a:ext cx="8692800" cy="1769811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5" hasCustomPrompt="1"/>
          </p:nvPr>
        </p:nvSpPr>
        <p:spPr bwMode="gray">
          <a:xfrm>
            <a:off x="2875200" y="4137549"/>
            <a:ext cx="8692800" cy="1769811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6" name="Sidebar Textbox">
            <a:extLst>
              <a:ext uri="{FF2B5EF4-FFF2-40B4-BE49-F238E27FC236}">
                <a16:creationId xmlns:a16="http://schemas.microsoft.com/office/drawing/2014/main" id="{FE931D15-B08C-48B4-94A9-DCED2B5ACB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24000" y="2075916"/>
            <a:ext cx="1939200" cy="3822720"/>
          </a:xfrm>
          <a:prstGeom prst="roundRect">
            <a:avLst>
              <a:gd name="adj" fmla="val 6843"/>
            </a:avLst>
          </a:prstGeom>
          <a:solidFill>
            <a:schemeClr val="tx2"/>
          </a:solidFill>
        </p:spPr>
        <p:txBody>
          <a:bodyPr lIns="72000" tIns="72000" rIns="72000" bIns="72000"/>
          <a:lstStyle>
            <a:lvl1pPr marL="0" indent="0">
              <a:spcBef>
                <a:spcPts val="835"/>
              </a:spcBef>
              <a:buNone/>
              <a:defRPr sz="21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sidebar text</a:t>
            </a:r>
          </a:p>
        </p:txBody>
      </p:sp>
    </p:spTree>
    <p:extLst>
      <p:ext uri="{BB962C8B-B14F-4D97-AF65-F5344CB8AC3E}">
        <p14:creationId xmlns:p14="http://schemas.microsoft.com/office/powerpoint/2010/main" val="1164665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idebar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23" hasCustomPrompt="1"/>
          </p:nvPr>
        </p:nvSpPr>
        <p:spPr bwMode="gray">
          <a:xfrm>
            <a:off x="2875200" y="2073799"/>
            <a:ext cx="4190400" cy="1769811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8" name="Content Placeholder 1"/>
          <p:cNvSpPr>
            <a:spLocks noGrp="1"/>
          </p:cNvSpPr>
          <p:nvPr>
            <p:ph sz="quarter" idx="25" hasCustomPrompt="1"/>
          </p:nvPr>
        </p:nvSpPr>
        <p:spPr bwMode="gray">
          <a:xfrm>
            <a:off x="7372351" y="2073799"/>
            <a:ext cx="4190400" cy="1769811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9" name="Content Placeholder 1"/>
          <p:cNvSpPr>
            <a:spLocks noGrp="1"/>
          </p:cNvSpPr>
          <p:nvPr>
            <p:ph sz="quarter" idx="26" hasCustomPrompt="1"/>
          </p:nvPr>
        </p:nvSpPr>
        <p:spPr bwMode="gray">
          <a:xfrm>
            <a:off x="2875200" y="4137549"/>
            <a:ext cx="4190400" cy="1769811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20" name="Content Placeholder 1"/>
          <p:cNvSpPr>
            <a:spLocks noGrp="1"/>
          </p:cNvSpPr>
          <p:nvPr>
            <p:ph sz="quarter" idx="27" hasCustomPrompt="1"/>
          </p:nvPr>
        </p:nvSpPr>
        <p:spPr bwMode="gray">
          <a:xfrm>
            <a:off x="7372351" y="4137549"/>
            <a:ext cx="4190400" cy="1769811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8" name="Sidebar Textbox">
            <a:extLst>
              <a:ext uri="{FF2B5EF4-FFF2-40B4-BE49-F238E27FC236}">
                <a16:creationId xmlns:a16="http://schemas.microsoft.com/office/drawing/2014/main" id="{B42F5035-2F7A-4B95-88DB-1549696EEE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24000" y="2073799"/>
            <a:ext cx="1939200" cy="3822720"/>
          </a:xfrm>
          <a:prstGeom prst="roundRect">
            <a:avLst>
              <a:gd name="adj" fmla="val 6843"/>
            </a:avLst>
          </a:prstGeom>
          <a:solidFill>
            <a:schemeClr val="tx2"/>
          </a:solidFill>
        </p:spPr>
        <p:txBody>
          <a:bodyPr lIns="72000" tIns="72000" rIns="72000" bIns="72000"/>
          <a:lstStyle>
            <a:lvl1pPr marL="0" indent="0">
              <a:spcBef>
                <a:spcPts val="835"/>
              </a:spcBef>
              <a:buNone/>
              <a:defRPr sz="21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sidebar text</a:t>
            </a:r>
          </a:p>
        </p:txBody>
      </p:sp>
    </p:spTree>
    <p:extLst>
      <p:ext uri="{BB962C8B-B14F-4D97-AF65-F5344CB8AC3E}">
        <p14:creationId xmlns:p14="http://schemas.microsoft.com/office/powerpoint/2010/main" val="2556070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66048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idebar and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2" hasCustomPrompt="1"/>
          </p:nvPr>
        </p:nvSpPr>
        <p:spPr bwMode="gray">
          <a:xfrm>
            <a:off x="2875200" y="2084640"/>
            <a:ext cx="268944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3" hasCustomPrompt="1"/>
          </p:nvPr>
        </p:nvSpPr>
        <p:spPr bwMode="gray">
          <a:xfrm>
            <a:off x="5876640" y="2084640"/>
            <a:ext cx="268944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 bwMode="gray">
          <a:xfrm>
            <a:off x="8878560" y="2084640"/>
            <a:ext cx="268944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5" hasCustomPrompt="1"/>
          </p:nvPr>
        </p:nvSpPr>
        <p:spPr bwMode="gray">
          <a:xfrm>
            <a:off x="2875200" y="4152000"/>
            <a:ext cx="268944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quarter" idx="16" hasCustomPrompt="1"/>
          </p:nvPr>
        </p:nvSpPr>
        <p:spPr bwMode="gray">
          <a:xfrm>
            <a:off x="5876640" y="4152000"/>
            <a:ext cx="268944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7" name="Content Placeholder 6"/>
          <p:cNvSpPr>
            <a:spLocks noGrp="1"/>
          </p:cNvSpPr>
          <p:nvPr>
            <p:ph sz="quarter" idx="17" hasCustomPrompt="1"/>
          </p:nvPr>
        </p:nvSpPr>
        <p:spPr bwMode="gray">
          <a:xfrm>
            <a:off x="8878560" y="4152000"/>
            <a:ext cx="268944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8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0" name="Sidebar Textbox">
            <a:extLst>
              <a:ext uri="{FF2B5EF4-FFF2-40B4-BE49-F238E27FC236}">
                <a16:creationId xmlns:a16="http://schemas.microsoft.com/office/drawing/2014/main" id="{538E1F35-929F-48EB-A988-60780E2436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24000" y="2084640"/>
            <a:ext cx="1939200" cy="3822720"/>
          </a:xfrm>
          <a:prstGeom prst="roundRect">
            <a:avLst>
              <a:gd name="adj" fmla="val 6843"/>
            </a:avLst>
          </a:prstGeom>
          <a:solidFill>
            <a:schemeClr val="tx2"/>
          </a:solidFill>
        </p:spPr>
        <p:txBody>
          <a:bodyPr lIns="72000" tIns="72000" rIns="72000" bIns="72000"/>
          <a:lstStyle>
            <a:lvl1pPr marL="0" indent="0">
              <a:spcBef>
                <a:spcPts val="835"/>
              </a:spcBef>
              <a:buNone/>
              <a:defRPr sz="21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sidebar text</a:t>
            </a:r>
          </a:p>
        </p:txBody>
      </p:sp>
    </p:spTree>
    <p:extLst>
      <p:ext uri="{BB962C8B-B14F-4D97-AF65-F5344CB8AC3E}">
        <p14:creationId xmlns:p14="http://schemas.microsoft.com/office/powerpoint/2010/main" val="19469660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idebar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2" hasCustomPrompt="1"/>
          </p:nvPr>
        </p:nvSpPr>
        <p:spPr bwMode="gray">
          <a:xfrm>
            <a:off x="2875200" y="2083200"/>
            <a:ext cx="2689440" cy="382080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3" hasCustomPrompt="1"/>
          </p:nvPr>
        </p:nvSpPr>
        <p:spPr bwMode="gray">
          <a:xfrm>
            <a:off x="5876640" y="2083200"/>
            <a:ext cx="2689440" cy="382080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4" hasCustomPrompt="1"/>
          </p:nvPr>
        </p:nvSpPr>
        <p:spPr bwMode="gray">
          <a:xfrm>
            <a:off x="8878560" y="2083200"/>
            <a:ext cx="2689440" cy="382080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7" name="Sidebar Textbox">
            <a:extLst>
              <a:ext uri="{FF2B5EF4-FFF2-40B4-BE49-F238E27FC236}">
                <a16:creationId xmlns:a16="http://schemas.microsoft.com/office/drawing/2014/main" id="{E8B52BDC-5113-45C1-90F5-D52F88BE19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24000" y="2083200"/>
            <a:ext cx="1939200" cy="3822720"/>
          </a:xfrm>
          <a:prstGeom prst="roundRect">
            <a:avLst>
              <a:gd name="adj" fmla="val 6843"/>
            </a:avLst>
          </a:prstGeom>
          <a:solidFill>
            <a:schemeClr val="tx2"/>
          </a:solidFill>
        </p:spPr>
        <p:txBody>
          <a:bodyPr lIns="72000" tIns="72000" rIns="72000" bIns="72000"/>
          <a:lstStyle>
            <a:lvl1pPr marL="0" indent="0">
              <a:spcBef>
                <a:spcPts val="835"/>
              </a:spcBef>
              <a:buNone/>
              <a:defRPr sz="21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sidebar text</a:t>
            </a:r>
          </a:p>
        </p:txBody>
      </p:sp>
    </p:spTree>
    <p:extLst>
      <p:ext uri="{BB962C8B-B14F-4D97-AF65-F5344CB8AC3E}">
        <p14:creationId xmlns:p14="http://schemas.microsoft.com/office/powerpoint/2010/main" val="35991139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0D70B368-3303-41A2-AB5F-0BEFDFFF5E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480892" y="2541139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41DDD1B-9826-4BD3-9453-9182CEC47C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480892" y="4307906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BA282815-B626-4207-9BA4-B6AC167920D5}"/>
              </a:ext>
            </a:extLst>
          </p:cNvPr>
          <p:cNvSpPr txBox="1">
            <a:spLocks/>
          </p:cNvSpPr>
          <p:nvPr/>
        </p:nvSpPr>
        <p:spPr bwMode="gray">
          <a:xfrm>
            <a:off x="11136584" y="6105308"/>
            <a:ext cx="431417" cy="3648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indent="0" algn="r" defTabSz="1043019" rtl="0" eaLnBrk="1" latinLnBrk="0" hangingPunct="1">
              <a:defRPr sz="9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1510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1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2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03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54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05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56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07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234574D-F6AE-4144-9EBB-A7F55480402C}" type="slidenum">
              <a:rPr lang="en-GB" sz="1200" smtClean="0">
                <a:solidFill>
                  <a:schemeClr val="tx2"/>
                </a:solidFill>
              </a:rPr>
              <a:pPr algn="r"/>
              <a:t>‹#›</a:t>
            </a:fld>
            <a:endParaRPr lang="en-GB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374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0D70B368-3303-41A2-AB5F-0BEFDFFF5E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480892" y="2541139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41DDD1B-9826-4BD3-9453-9182CEC47C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480892" y="4307906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BA282815-B626-4207-9BA4-B6AC167920D5}"/>
              </a:ext>
            </a:extLst>
          </p:cNvPr>
          <p:cNvSpPr txBox="1">
            <a:spLocks/>
          </p:cNvSpPr>
          <p:nvPr/>
        </p:nvSpPr>
        <p:spPr bwMode="gray">
          <a:xfrm>
            <a:off x="11136584" y="6105308"/>
            <a:ext cx="431417" cy="3648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indent="0" algn="r" defTabSz="1043019" rtl="0" eaLnBrk="1" latinLnBrk="0" hangingPunct="1">
              <a:defRPr sz="9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1510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1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2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03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54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05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56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07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234574D-F6AE-4144-9EBB-A7F55480402C}" type="slidenum">
              <a:rPr lang="en-GB" sz="1200" smtClean="0">
                <a:solidFill>
                  <a:schemeClr val="tx2"/>
                </a:solidFill>
              </a:rPr>
              <a:pPr algn="r"/>
              <a:t>‹#›</a:t>
            </a:fld>
            <a:endParaRPr lang="en-GB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4578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BA282815-B626-4207-9BA4-B6AC167920D5}"/>
              </a:ext>
            </a:extLst>
          </p:cNvPr>
          <p:cNvSpPr txBox="1">
            <a:spLocks/>
          </p:cNvSpPr>
          <p:nvPr/>
        </p:nvSpPr>
        <p:spPr bwMode="gray">
          <a:xfrm>
            <a:off x="11136584" y="6105308"/>
            <a:ext cx="431417" cy="3648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indent="0" algn="r" defTabSz="1043019" rtl="0" eaLnBrk="1" latinLnBrk="0" hangingPunct="1">
              <a:defRPr sz="9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1510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1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2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03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54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05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56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07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234574D-F6AE-4144-9EBB-A7F55480402C}" type="slidenum">
              <a:rPr lang="en-GB" sz="1200" smtClean="0">
                <a:solidFill>
                  <a:schemeClr val="tx2"/>
                </a:solidFill>
              </a:rPr>
              <a:pPr algn="r"/>
              <a:t>‹#›</a:t>
            </a:fld>
            <a:endParaRPr lang="en-GB" sz="1200" dirty="0">
              <a:solidFill>
                <a:schemeClr val="tx2"/>
              </a:solidFill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3F25F025-C200-4C7C-93DB-14E9D76F44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274911E1-AE10-42A6-90D3-5FE1C47BB3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902401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BA282815-B626-4207-9BA4-B6AC167920D5}"/>
              </a:ext>
            </a:extLst>
          </p:cNvPr>
          <p:cNvSpPr txBox="1">
            <a:spLocks/>
          </p:cNvSpPr>
          <p:nvPr/>
        </p:nvSpPr>
        <p:spPr bwMode="gray">
          <a:xfrm>
            <a:off x="11136584" y="6105308"/>
            <a:ext cx="431417" cy="3648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indent="0" algn="r" defTabSz="1043019" rtl="0" eaLnBrk="1" latinLnBrk="0" hangingPunct="1">
              <a:defRPr sz="9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1510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1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2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03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54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05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56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07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234574D-F6AE-4144-9EBB-A7F55480402C}" type="slidenum">
              <a:rPr lang="en-GB" sz="1200" smtClean="0">
                <a:solidFill>
                  <a:schemeClr val="tx2"/>
                </a:solidFill>
              </a:rPr>
              <a:pPr algn="r"/>
              <a:t>‹#›</a:t>
            </a:fld>
            <a:endParaRPr lang="en-GB" sz="1200" dirty="0">
              <a:solidFill>
                <a:schemeClr val="tx2"/>
              </a:solidFill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3F25F025-C200-4C7C-93DB-14E9D76F44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274911E1-AE10-42A6-90D3-5FE1C47BB3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0254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BA282815-B626-4207-9BA4-B6AC167920D5}"/>
              </a:ext>
            </a:extLst>
          </p:cNvPr>
          <p:cNvSpPr txBox="1">
            <a:spLocks/>
          </p:cNvSpPr>
          <p:nvPr/>
        </p:nvSpPr>
        <p:spPr bwMode="gray">
          <a:xfrm>
            <a:off x="11136584" y="6105308"/>
            <a:ext cx="431417" cy="3648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indent="0" algn="r" defTabSz="1043019" rtl="0" eaLnBrk="1" latinLnBrk="0" hangingPunct="1">
              <a:defRPr sz="9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1510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1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2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03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54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05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56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07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234574D-F6AE-4144-9EBB-A7F55480402C}" type="slidenum">
              <a:rPr lang="en-GB" sz="1200" smtClean="0">
                <a:solidFill>
                  <a:schemeClr val="tx2"/>
                </a:solidFill>
              </a:rPr>
              <a:pPr algn="r"/>
              <a:t>‹#›</a:t>
            </a:fld>
            <a:endParaRPr lang="en-GB" sz="1200" dirty="0">
              <a:solidFill>
                <a:schemeClr val="tx2"/>
              </a:solidFill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3F25F025-C200-4C7C-93DB-14E9D76F44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274911E1-AE10-42A6-90D3-5FE1C47BB3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111276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109440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543419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111127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172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480892" y="2541139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480892" y="4307906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46849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ing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109440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09895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123" y="6511039"/>
            <a:ext cx="216056" cy="149859"/>
          </a:xfrm>
        </p:spPr>
        <p:txBody>
          <a:bodyPr/>
          <a:lstStyle/>
          <a:p>
            <a:fld id="{2FBE2FA6-F02A-43EB-BF23-30E04007AC51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7813A2-CCAA-4FD0-B504-C4DC54DB28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8123" y="1494000"/>
            <a:ext cx="9985400" cy="489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96B5CA-E93E-406D-BB8E-6373F6A9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23" y="468000"/>
            <a:ext cx="11255811" cy="7429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80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8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9AC6-C989-4396-9AE8-A0283DDF98E0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2FA6-F02A-43EB-BF23-30E04007AC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5959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904542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5900008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480892" y="2541139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480892" y="4307906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63808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20F8B790-8E48-4BC0-9672-05CFB861C5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480892" y="2541139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AFF8565D-A44E-4FEB-9F64-78B09C4611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480892" y="4307906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53797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859069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20F8B790-8E48-4BC0-9672-05CFB861C5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AFF8565D-A44E-4FEB-9F64-78B09C4611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640265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34BD82A2-D9EE-47D5-B28C-231463FB97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EF505F16-C240-4512-AC2B-D8446A296E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93763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20F8B790-8E48-4BC0-9672-05CFB861C5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480892" y="2541139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AFF8565D-A44E-4FEB-9F64-78B09C4611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480892" y="4307906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036753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34BD82A2-D9EE-47D5-B28C-231463FB97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EF505F16-C240-4512-AC2B-D8446A296E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745694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574323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1" hasCustomPrompt="1"/>
          </p:nvPr>
        </p:nvSpPr>
        <p:spPr bwMode="gray">
          <a:xfrm>
            <a:off x="624000" y="2083200"/>
            <a:ext cx="1094400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sz="2133" dirty="0"/>
            </a:lvl1pPr>
            <a:lvl2pPr>
              <a:defRPr lang="en-GB" sz="2133" dirty="0" smtClean="0"/>
            </a:lvl2pPr>
            <a:lvl3pPr>
              <a:buClr>
                <a:schemeClr val="tx2"/>
              </a:buClr>
              <a:defRPr lang="en-GB" sz="2133" dirty="0" smtClean="0"/>
            </a:lvl3pPr>
            <a:lvl4pPr>
              <a:buClr>
                <a:schemeClr val="tx2"/>
              </a:buClr>
              <a:defRPr lang="en-GB" sz="2133" dirty="0" smtClean="0"/>
            </a:lvl4pPr>
            <a:lvl5pPr>
              <a:buClr>
                <a:schemeClr val="tx2"/>
              </a:buClr>
              <a:defRPr lang="en-GB" sz="2133" dirty="0" smtClean="0"/>
            </a:lvl5pPr>
            <a:lvl6pPr>
              <a:buClr>
                <a:schemeClr val="tx2"/>
              </a:buClr>
              <a:defRPr lang="en-GB" sz="2133" dirty="0" smtClean="0"/>
            </a:lvl6pPr>
            <a:lvl7pPr>
              <a:buClr>
                <a:schemeClr val="tx2"/>
              </a:buClr>
              <a:defRPr lang="en-GB" sz="2133" dirty="0" smtClean="0"/>
            </a:lvl7pPr>
            <a:lvl8pPr>
              <a:buClr>
                <a:schemeClr val="tx2"/>
              </a:buClr>
              <a:defRPr lang="en-GB" sz="2133" dirty="0" smtClean="0"/>
            </a:lvl8pPr>
            <a:lvl9pPr>
              <a:buClr>
                <a:schemeClr val="tx2"/>
              </a:buClr>
              <a:defRPr lang="en-GB" sz="2133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740549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quarter" idx="11" hasCustomPrompt="1"/>
          </p:nvPr>
        </p:nvSpPr>
        <p:spPr bwMode="gray">
          <a:xfrm>
            <a:off x="624000" y="2083200"/>
            <a:ext cx="531600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sz="2133" dirty="0" smtClean="0"/>
            </a:lvl1pPr>
            <a:lvl2pPr>
              <a:defRPr lang="en-GB" sz="2133" dirty="0" smtClean="0"/>
            </a:lvl2pPr>
            <a:lvl3pPr>
              <a:buClr>
                <a:schemeClr val="tx2"/>
              </a:buClr>
              <a:defRPr lang="en-GB" sz="2133" dirty="0" smtClean="0"/>
            </a:lvl3pPr>
            <a:lvl4pPr>
              <a:buClr>
                <a:schemeClr val="tx2"/>
              </a:buClr>
              <a:defRPr lang="en-GB" sz="2133" dirty="0" smtClean="0"/>
            </a:lvl4pPr>
            <a:lvl5pPr>
              <a:buClr>
                <a:schemeClr val="tx2"/>
              </a:buClr>
              <a:defRPr lang="en-GB" sz="2133" dirty="0" smtClean="0"/>
            </a:lvl5pPr>
            <a:lvl6pPr>
              <a:buClr>
                <a:schemeClr val="tx2"/>
              </a:buClr>
              <a:defRPr lang="en-GB" sz="2133" dirty="0" smtClean="0"/>
            </a:lvl6pPr>
            <a:lvl7pPr>
              <a:buClr>
                <a:schemeClr val="tx2"/>
              </a:buClr>
              <a:defRPr lang="en-GB" sz="2133" dirty="0" smtClean="0"/>
            </a:lvl7pPr>
            <a:lvl8pPr>
              <a:buClr>
                <a:schemeClr val="tx2"/>
              </a:buClr>
              <a:defRPr lang="en-GB" sz="2133" dirty="0" smtClean="0"/>
            </a:lvl8pPr>
            <a:lvl9pPr>
              <a:buClr>
                <a:schemeClr val="tx2"/>
              </a:buClr>
              <a:defRPr lang="en-GB" sz="2133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2" hasCustomPrompt="1"/>
          </p:nvPr>
        </p:nvSpPr>
        <p:spPr bwMode="gray">
          <a:xfrm>
            <a:off x="6252000" y="2083200"/>
            <a:ext cx="531600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sz="2133" dirty="0" smtClean="0"/>
            </a:lvl1pPr>
            <a:lvl2pPr>
              <a:defRPr lang="en-GB" sz="2133" dirty="0" smtClean="0"/>
            </a:lvl2pPr>
            <a:lvl3pPr>
              <a:buClr>
                <a:schemeClr val="tx2"/>
              </a:buClr>
              <a:defRPr lang="en-GB" sz="2133" dirty="0" smtClean="0"/>
            </a:lvl3pPr>
            <a:lvl4pPr>
              <a:buClr>
                <a:schemeClr val="tx2"/>
              </a:buClr>
              <a:defRPr lang="en-GB" sz="2133" dirty="0" smtClean="0"/>
            </a:lvl4pPr>
            <a:lvl5pPr>
              <a:buClr>
                <a:schemeClr val="tx2"/>
              </a:buClr>
              <a:defRPr lang="en-GB" sz="2133" dirty="0" smtClean="0"/>
            </a:lvl5pPr>
            <a:lvl6pPr>
              <a:buClr>
                <a:schemeClr val="tx2"/>
              </a:buClr>
              <a:defRPr lang="en-GB" sz="2133" dirty="0" smtClean="0"/>
            </a:lvl6pPr>
            <a:lvl7pPr>
              <a:buClr>
                <a:schemeClr val="tx2"/>
              </a:buClr>
              <a:defRPr lang="en-GB" sz="2133" dirty="0" smtClean="0"/>
            </a:lvl7pPr>
            <a:lvl8pPr>
              <a:buClr>
                <a:schemeClr val="tx2"/>
              </a:buClr>
              <a:defRPr lang="en-GB" sz="2133" dirty="0" smtClean="0"/>
            </a:lvl8pPr>
            <a:lvl9pPr>
              <a:buClr>
                <a:schemeClr val="tx2"/>
              </a:buClr>
              <a:defRPr lang="en-GB" sz="2133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</p:spTree>
    <p:extLst>
      <p:ext uri="{BB962C8B-B14F-4D97-AF65-F5344CB8AC3E}">
        <p14:creationId xmlns:p14="http://schemas.microsoft.com/office/powerpoint/2010/main" val="37982284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1" hasCustomPrompt="1"/>
          </p:nvPr>
        </p:nvSpPr>
        <p:spPr bwMode="gray">
          <a:xfrm>
            <a:off x="624000" y="2084640"/>
            <a:ext cx="1094400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 hasCustomPrompt="1"/>
          </p:nvPr>
        </p:nvSpPr>
        <p:spPr bwMode="gray">
          <a:xfrm>
            <a:off x="624000" y="4152000"/>
            <a:ext cx="1094400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16002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sz="quarter" idx="11" hasCustomPrompt="1"/>
          </p:nvPr>
        </p:nvSpPr>
        <p:spPr bwMode="gray">
          <a:xfrm>
            <a:off x="624001" y="2084640"/>
            <a:ext cx="533230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4" hasCustomPrompt="1"/>
          </p:nvPr>
        </p:nvSpPr>
        <p:spPr bwMode="gray">
          <a:xfrm>
            <a:off x="624001" y="4152000"/>
            <a:ext cx="533230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sz="quarter" idx="15" hasCustomPrompt="1"/>
          </p:nvPr>
        </p:nvSpPr>
        <p:spPr bwMode="gray">
          <a:xfrm>
            <a:off x="6254401" y="2084640"/>
            <a:ext cx="533230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6" hasCustomPrompt="1"/>
          </p:nvPr>
        </p:nvSpPr>
        <p:spPr bwMode="gray">
          <a:xfrm>
            <a:off x="6254401" y="4152000"/>
            <a:ext cx="533230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</p:spTree>
    <p:extLst>
      <p:ext uri="{BB962C8B-B14F-4D97-AF65-F5344CB8AC3E}">
        <p14:creationId xmlns:p14="http://schemas.microsoft.com/office/powerpoint/2010/main" val="14265661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1" hasCustomPrompt="1"/>
          </p:nvPr>
        </p:nvSpPr>
        <p:spPr bwMode="gray">
          <a:xfrm>
            <a:off x="624000" y="2084640"/>
            <a:ext cx="344016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4" hasCustomPrompt="1"/>
          </p:nvPr>
        </p:nvSpPr>
        <p:spPr bwMode="gray">
          <a:xfrm>
            <a:off x="624000" y="4147489"/>
            <a:ext cx="344016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5" hasCustomPrompt="1"/>
          </p:nvPr>
        </p:nvSpPr>
        <p:spPr bwMode="gray">
          <a:xfrm>
            <a:off x="4381004" y="2084640"/>
            <a:ext cx="344016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sz="quarter" idx="16" hasCustomPrompt="1"/>
          </p:nvPr>
        </p:nvSpPr>
        <p:spPr bwMode="gray">
          <a:xfrm>
            <a:off x="4381004" y="4147489"/>
            <a:ext cx="344016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8" name="Content Placeholder 1"/>
          <p:cNvSpPr>
            <a:spLocks noGrp="1"/>
          </p:cNvSpPr>
          <p:nvPr>
            <p:ph sz="quarter" idx="17" hasCustomPrompt="1"/>
          </p:nvPr>
        </p:nvSpPr>
        <p:spPr bwMode="gray">
          <a:xfrm>
            <a:off x="8138007" y="2084640"/>
            <a:ext cx="344016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8" hasCustomPrompt="1"/>
          </p:nvPr>
        </p:nvSpPr>
        <p:spPr bwMode="gray">
          <a:xfrm>
            <a:off x="8138007" y="4147489"/>
            <a:ext cx="344016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</p:spTree>
    <p:extLst>
      <p:ext uri="{BB962C8B-B14F-4D97-AF65-F5344CB8AC3E}">
        <p14:creationId xmlns:p14="http://schemas.microsoft.com/office/powerpoint/2010/main" val="32002709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sz="quarter" idx="11" hasCustomPrompt="1"/>
          </p:nvPr>
        </p:nvSpPr>
        <p:spPr bwMode="gray">
          <a:xfrm>
            <a:off x="624000" y="2083200"/>
            <a:ext cx="344016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sz="quarter" idx="15" hasCustomPrompt="1"/>
          </p:nvPr>
        </p:nvSpPr>
        <p:spPr bwMode="gray">
          <a:xfrm>
            <a:off x="4381004" y="2083200"/>
            <a:ext cx="344016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17" hasCustomPrompt="1"/>
          </p:nvPr>
        </p:nvSpPr>
        <p:spPr bwMode="gray">
          <a:xfrm>
            <a:off x="8138007" y="2083200"/>
            <a:ext cx="344016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</p:spTree>
    <p:extLst>
      <p:ext uri="{BB962C8B-B14F-4D97-AF65-F5344CB8AC3E}">
        <p14:creationId xmlns:p14="http://schemas.microsoft.com/office/powerpoint/2010/main" val="11009373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ide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23" hasCustomPrompt="1"/>
          </p:nvPr>
        </p:nvSpPr>
        <p:spPr bwMode="gray">
          <a:xfrm>
            <a:off x="2875200" y="2083200"/>
            <a:ext cx="869280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0" name="Sidebar Textbox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24000" y="2083200"/>
            <a:ext cx="1939200" cy="3822720"/>
          </a:xfrm>
          <a:prstGeom prst="roundRect">
            <a:avLst>
              <a:gd name="adj" fmla="val 6843"/>
            </a:avLst>
          </a:prstGeom>
          <a:solidFill>
            <a:schemeClr val="tx2"/>
          </a:solidFill>
        </p:spPr>
        <p:txBody>
          <a:bodyPr lIns="72000" tIns="72000" rIns="72000" bIns="72000"/>
          <a:lstStyle>
            <a:lvl1pPr marL="0" indent="0">
              <a:spcBef>
                <a:spcPts val="835"/>
              </a:spcBef>
              <a:buNone/>
              <a:defRPr sz="21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sidebar text</a:t>
            </a:r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172427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idebar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4" name="Content Placeholder 1"/>
          <p:cNvSpPr>
            <a:spLocks noGrp="1"/>
          </p:cNvSpPr>
          <p:nvPr>
            <p:ph sz="quarter" idx="23" hasCustomPrompt="1"/>
          </p:nvPr>
        </p:nvSpPr>
        <p:spPr bwMode="gray">
          <a:xfrm>
            <a:off x="2875200" y="2083200"/>
            <a:ext cx="419040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25" hasCustomPrompt="1"/>
          </p:nvPr>
        </p:nvSpPr>
        <p:spPr bwMode="gray">
          <a:xfrm>
            <a:off x="7372351" y="2083200"/>
            <a:ext cx="419040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6" name="Sidebar Textbox">
            <a:extLst>
              <a:ext uri="{FF2B5EF4-FFF2-40B4-BE49-F238E27FC236}">
                <a16:creationId xmlns:a16="http://schemas.microsoft.com/office/drawing/2014/main" id="{97D15794-FE19-4744-8B2E-091D5E4E92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24000" y="2083200"/>
            <a:ext cx="1939200" cy="3822720"/>
          </a:xfrm>
          <a:prstGeom prst="roundRect">
            <a:avLst>
              <a:gd name="adj" fmla="val 6843"/>
            </a:avLst>
          </a:prstGeom>
          <a:solidFill>
            <a:schemeClr val="tx2"/>
          </a:solidFill>
        </p:spPr>
        <p:txBody>
          <a:bodyPr lIns="72000" tIns="72000" rIns="72000" bIns="72000"/>
          <a:lstStyle>
            <a:lvl1pPr marL="0" indent="0">
              <a:spcBef>
                <a:spcPts val="835"/>
              </a:spcBef>
              <a:buNone/>
              <a:defRPr sz="21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sidebar text</a:t>
            </a:r>
          </a:p>
        </p:txBody>
      </p:sp>
    </p:spTree>
    <p:extLst>
      <p:ext uri="{BB962C8B-B14F-4D97-AF65-F5344CB8AC3E}">
        <p14:creationId xmlns:p14="http://schemas.microsoft.com/office/powerpoint/2010/main" val="3402348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952691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idebar and 2 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sz="quarter" idx="23" hasCustomPrompt="1"/>
          </p:nvPr>
        </p:nvSpPr>
        <p:spPr bwMode="gray">
          <a:xfrm>
            <a:off x="2875200" y="2075916"/>
            <a:ext cx="8692800" cy="1769811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5" hasCustomPrompt="1"/>
          </p:nvPr>
        </p:nvSpPr>
        <p:spPr bwMode="gray">
          <a:xfrm>
            <a:off x="2875200" y="4137549"/>
            <a:ext cx="8692800" cy="1769811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6" name="Sidebar Textbox">
            <a:extLst>
              <a:ext uri="{FF2B5EF4-FFF2-40B4-BE49-F238E27FC236}">
                <a16:creationId xmlns:a16="http://schemas.microsoft.com/office/drawing/2014/main" id="{FE931D15-B08C-48B4-94A9-DCED2B5ACB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24000" y="2075916"/>
            <a:ext cx="1939200" cy="3822720"/>
          </a:xfrm>
          <a:prstGeom prst="roundRect">
            <a:avLst>
              <a:gd name="adj" fmla="val 6843"/>
            </a:avLst>
          </a:prstGeom>
          <a:solidFill>
            <a:schemeClr val="tx2"/>
          </a:solidFill>
        </p:spPr>
        <p:txBody>
          <a:bodyPr lIns="72000" tIns="72000" rIns="72000" bIns="72000"/>
          <a:lstStyle>
            <a:lvl1pPr marL="0" indent="0">
              <a:spcBef>
                <a:spcPts val="835"/>
              </a:spcBef>
              <a:buNone/>
              <a:defRPr sz="21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sidebar text</a:t>
            </a:r>
          </a:p>
        </p:txBody>
      </p:sp>
    </p:spTree>
    <p:extLst>
      <p:ext uri="{BB962C8B-B14F-4D97-AF65-F5344CB8AC3E}">
        <p14:creationId xmlns:p14="http://schemas.microsoft.com/office/powerpoint/2010/main" val="7990884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idebar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23" hasCustomPrompt="1"/>
          </p:nvPr>
        </p:nvSpPr>
        <p:spPr bwMode="gray">
          <a:xfrm>
            <a:off x="2875200" y="2073799"/>
            <a:ext cx="4190400" cy="1769811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8" name="Content Placeholder 1"/>
          <p:cNvSpPr>
            <a:spLocks noGrp="1"/>
          </p:cNvSpPr>
          <p:nvPr>
            <p:ph sz="quarter" idx="25" hasCustomPrompt="1"/>
          </p:nvPr>
        </p:nvSpPr>
        <p:spPr bwMode="gray">
          <a:xfrm>
            <a:off x="7372351" y="2073799"/>
            <a:ext cx="4190400" cy="1769811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9" name="Content Placeholder 1"/>
          <p:cNvSpPr>
            <a:spLocks noGrp="1"/>
          </p:cNvSpPr>
          <p:nvPr>
            <p:ph sz="quarter" idx="26" hasCustomPrompt="1"/>
          </p:nvPr>
        </p:nvSpPr>
        <p:spPr bwMode="gray">
          <a:xfrm>
            <a:off x="2875200" y="4137549"/>
            <a:ext cx="4190400" cy="1769811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20" name="Content Placeholder 1"/>
          <p:cNvSpPr>
            <a:spLocks noGrp="1"/>
          </p:cNvSpPr>
          <p:nvPr>
            <p:ph sz="quarter" idx="27" hasCustomPrompt="1"/>
          </p:nvPr>
        </p:nvSpPr>
        <p:spPr bwMode="gray">
          <a:xfrm>
            <a:off x="7372351" y="4137549"/>
            <a:ext cx="4190400" cy="1769811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8" name="Sidebar Textbox">
            <a:extLst>
              <a:ext uri="{FF2B5EF4-FFF2-40B4-BE49-F238E27FC236}">
                <a16:creationId xmlns:a16="http://schemas.microsoft.com/office/drawing/2014/main" id="{B42F5035-2F7A-4B95-88DB-1549696EEE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24000" y="2073799"/>
            <a:ext cx="1939200" cy="3822720"/>
          </a:xfrm>
          <a:prstGeom prst="roundRect">
            <a:avLst>
              <a:gd name="adj" fmla="val 6843"/>
            </a:avLst>
          </a:prstGeom>
          <a:solidFill>
            <a:schemeClr val="tx2"/>
          </a:solidFill>
        </p:spPr>
        <p:txBody>
          <a:bodyPr lIns="72000" tIns="72000" rIns="72000" bIns="72000"/>
          <a:lstStyle>
            <a:lvl1pPr marL="0" indent="0">
              <a:spcBef>
                <a:spcPts val="835"/>
              </a:spcBef>
              <a:buNone/>
              <a:defRPr sz="21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sidebar text</a:t>
            </a:r>
          </a:p>
        </p:txBody>
      </p:sp>
    </p:spTree>
    <p:extLst>
      <p:ext uri="{BB962C8B-B14F-4D97-AF65-F5344CB8AC3E}">
        <p14:creationId xmlns:p14="http://schemas.microsoft.com/office/powerpoint/2010/main" val="13995824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idebar and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2" hasCustomPrompt="1"/>
          </p:nvPr>
        </p:nvSpPr>
        <p:spPr bwMode="gray">
          <a:xfrm>
            <a:off x="2875200" y="2084640"/>
            <a:ext cx="268944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3" hasCustomPrompt="1"/>
          </p:nvPr>
        </p:nvSpPr>
        <p:spPr bwMode="gray">
          <a:xfrm>
            <a:off x="5876640" y="2084640"/>
            <a:ext cx="268944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 bwMode="gray">
          <a:xfrm>
            <a:off x="8878560" y="2084640"/>
            <a:ext cx="268944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5" hasCustomPrompt="1"/>
          </p:nvPr>
        </p:nvSpPr>
        <p:spPr bwMode="gray">
          <a:xfrm>
            <a:off x="2875200" y="4152000"/>
            <a:ext cx="268944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quarter" idx="16" hasCustomPrompt="1"/>
          </p:nvPr>
        </p:nvSpPr>
        <p:spPr bwMode="gray">
          <a:xfrm>
            <a:off x="5876640" y="4152000"/>
            <a:ext cx="268944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7" name="Content Placeholder 6"/>
          <p:cNvSpPr>
            <a:spLocks noGrp="1"/>
          </p:cNvSpPr>
          <p:nvPr>
            <p:ph sz="quarter" idx="17" hasCustomPrompt="1"/>
          </p:nvPr>
        </p:nvSpPr>
        <p:spPr bwMode="gray">
          <a:xfrm>
            <a:off x="8878560" y="4152000"/>
            <a:ext cx="268944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8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0" name="Sidebar Textbox">
            <a:extLst>
              <a:ext uri="{FF2B5EF4-FFF2-40B4-BE49-F238E27FC236}">
                <a16:creationId xmlns:a16="http://schemas.microsoft.com/office/drawing/2014/main" id="{538E1F35-929F-48EB-A988-60780E2436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24000" y="2084640"/>
            <a:ext cx="1939200" cy="3822720"/>
          </a:xfrm>
          <a:prstGeom prst="roundRect">
            <a:avLst>
              <a:gd name="adj" fmla="val 6843"/>
            </a:avLst>
          </a:prstGeom>
          <a:solidFill>
            <a:schemeClr val="tx2"/>
          </a:solidFill>
        </p:spPr>
        <p:txBody>
          <a:bodyPr lIns="72000" tIns="72000" rIns="72000" bIns="72000"/>
          <a:lstStyle>
            <a:lvl1pPr marL="0" indent="0">
              <a:spcBef>
                <a:spcPts val="835"/>
              </a:spcBef>
              <a:buNone/>
              <a:defRPr sz="21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sidebar text</a:t>
            </a:r>
          </a:p>
        </p:txBody>
      </p:sp>
    </p:spTree>
    <p:extLst>
      <p:ext uri="{BB962C8B-B14F-4D97-AF65-F5344CB8AC3E}">
        <p14:creationId xmlns:p14="http://schemas.microsoft.com/office/powerpoint/2010/main" val="29611343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idebar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2" hasCustomPrompt="1"/>
          </p:nvPr>
        </p:nvSpPr>
        <p:spPr bwMode="gray">
          <a:xfrm>
            <a:off x="2875200" y="2083200"/>
            <a:ext cx="2689440" cy="382080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3" hasCustomPrompt="1"/>
          </p:nvPr>
        </p:nvSpPr>
        <p:spPr bwMode="gray">
          <a:xfrm>
            <a:off x="5876640" y="2083200"/>
            <a:ext cx="2689440" cy="382080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4" hasCustomPrompt="1"/>
          </p:nvPr>
        </p:nvSpPr>
        <p:spPr bwMode="gray">
          <a:xfrm>
            <a:off x="8878560" y="2083200"/>
            <a:ext cx="2689440" cy="382080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7" name="Sidebar Textbox">
            <a:extLst>
              <a:ext uri="{FF2B5EF4-FFF2-40B4-BE49-F238E27FC236}">
                <a16:creationId xmlns:a16="http://schemas.microsoft.com/office/drawing/2014/main" id="{E8B52BDC-5113-45C1-90F5-D52F88BE19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24000" y="2083200"/>
            <a:ext cx="1939200" cy="3822720"/>
          </a:xfrm>
          <a:prstGeom prst="roundRect">
            <a:avLst>
              <a:gd name="adj" fmla="val 6843"/>
            </a:avLst>
          </a:prstGeom>
          <a:solidFill>
            <a:schemeClr val="tx2"/>
          </a:solidFill>
        </p:spPr>
        <p:txBody>
          <a:bodyPr lIns="72000" tIns="72000" rIns="72000" bIns="72000"/>
          <a:lstStyle>
            <a:lvl1pPr marL="0" indent="0">
              <a:spcBef>
                <a:spcPts val="835"/>
              </a:spcBef>
              <a:buNone/>
              <a:defRPr sz="21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sidebar text</a:t>
            </a:r>
          </a:p>
        </p:txBody>
      </p:sp>
    </p:spTree>
    <p:extLst>
      <p:ext uri="{BB962C8B-B14F-4D97-AF65-F5344CB8AC3E}">
        <p14:creationId xmlns:p14="http://schemas.microsoft.com/office/powerpoint/2010/main" val="25853048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0D70B368-3303-41A2-AB5F-0BEFDFFF5E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480892" y="2541139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41DDD1B-9826-4BD3-9453-9182CEC47C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480892" y="4307906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BA282815-B626-4207-9BA4-B6AC167920D5}"/>
              </a:ext>
            </a:extLst>
          </p:cNvPr>
          <p:cNvSpPr txBox="1">
            <a:spLocks/>
          </p:cNvSpPr>
          <p:nvPr/>
        </p:nvSpPr>
        <p:spPr bwMode="gray">
          <a:xfrm>
            <a:off x="11136584" y="6105308"/>
            <a:ext cx="431417" cy="3648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indent="0" algn="r" defTabSz="1043019" rtl="0" eaLnBrk="1" latinLnBrk="0" hangingPunct="1">
              <a:defRPr sz="9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1510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1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2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03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54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05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56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07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234574D-F6AE-4144-9EBB-A7F55480402C}" type="slidenum">
              <a:rPr lang="en-GB" sz="1200" smtClean="0">
                <a:solidFill>
                  <a:schemeClr val="tx2"/>
                </a:solidFill>
              </a:rPr>
              <a:pPr algn="r"/>
              <a:t>‹#›</a:t>
            </a:fld>
            <a:endParaRPr lang="en-GB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6325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0D70B368-3303-41A2-AB5F-0BEFDFFF5E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480892" y="2541139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41DDD1B-9826-4BD3-9453-9182CEC47C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480892" y="4307906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BA282815-B626-4207-9BA4-B6AC167920D5}"/>
              </a:ext>
            </a:extLst>
          </p:cNvPr>
          <p:cNvSpPr txBox="1">
            <a:spLocks/>
          </p:cNvSpPr>
          <p:nvPr/>
        </p:nvSpPr>
        <p:spPr bwMode="gray">
          <a:xfrm>
            <a:off x="11136584" y="6105308"/>
            <a:ext cx="431417" cy="3648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indent="0" algn="r" defTabSz="1043019" rtl="0" eaLnBrk="1" latinLnBrk="0" hangingPunct="1">
              <a:defRPr sz="9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1510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1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2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03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54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05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56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07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234574D-F6AE-4144-9EBB-A7F55480402C}" type="slidenum">
              <a:rPr lang="en-GB" sz="1200" smtClean="0">
                <a:solidFill>
                  <a:schemeClr val="tx2"/>
                </a:solidFill>
              </a:rPr>
              <a:pPr algn="r"/>
              <a:t>‹#›</a:t>
            </a:fld>
            <a:endParaRPr lang="en-GB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5541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BA282815-B626-4207-9BA4-B6AC167920D5}"/>
              </a:ext>
            </a:extLst>
          </p:cNvPr>
          <p:cNvSpPr txBox="1">
            <a:spLocks/>
          </p:cNvSpPr>
          <p:nvPr/>
        </p:nvSpPr>
        <p:spPr bwMode="gray">
          <a:xfrm>
            <a:off x="11136584" y="6105308"/>
            <a:ext cx="431417" cy="3648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indent="0" algn="r" defTabSz="1043019" rtl="0" eaLnBrk="1" latinLnBrk="0" hangingPunct="1">
              <a:defRPr sz="9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1510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1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2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03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54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05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56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07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234574D-F6AE-4144-9EBB-A7F55480402C}" type="slidenum">
              <a:rPr lang="en-GB" sz="1200" smtClean="0">
                <a:solidFill>
                  <a:schemeClr val="tx2"/>
                </a:solidFill>
              </a:rPr>
              <a:pPr algn="r"/>
              <a:t>‹#›</a:t>
            </a:fld>
            <a:endParaRPr lang="en-GB" sz="1200" dirty="0">
              <a:solidFill>
                <a:schemeClr val="tx2"/>
              </a:solidFill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3F25F025-C200-4C7C-93DB-14E9D76F44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274911E1-AE10-42A6-90D3-5FE1C47BB3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019592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BA282815-B626-4207-9BA4-B6AC167920D5}"/>
              </a:ext>
            </a:extLst>
          </p:cNvPr>
          <p:cNvSpPr txBox="1">
            <a:spLocks/>
          </p:cNvSpPr>
          <p:nvPr/>
        </p:nvSpPr>
        <p:spPr bwMode="gray">
          <a:xfrm>
            <a:off x="11136584" y="6105308"/>
            <a:ext cx="431417" cy="3648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indent="0" algn="r" defTabSz="1043019" rtl="0" eaLnBrk="1" latinLnBrk="0" hangingPunct="1">
              <a:defRPr sz="9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1510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1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2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03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54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05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56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07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234574D-F6AE-4144-9EBB-A7F55480402C}" type="slidenum">
              <a:rPr lang="en-GB" sz="1200" smtClean="0">
                <a:solidFill>
                  <a:schemeClr val="tx2"/>
                </a:solidFill>
              </a:rPr>
              <a:pPr algn="r"/>
              <a:t>‹#›</a:t>
            </a:fld>
            <a:endParaRPr lang="en-GB" sz="1200" dirty="0">
              <a:solidFill>
                <a:schemeClr val="tx2"/>
              </a:solidFill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3F25F025-C200-4C7C-93DB-14E9D76F44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274911E1-AE10-42A6-90D3-5FE1C47BB3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754801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BA282815-B626-4207-9BA4-B6AC167920D5}"/>
              </a:ext>
            </a:extLst>
          </p:cNvPr>
          <p:cNvSpPr txBox="1">
            <a:spLocks/>
          </p:cNvSpPr>
          <p:nvPr/>
        </p:nvSpPr>
        <p:spPr bwMode="gray">
          <a:xfrm>
            <a:off x="11136584" y="6105308"/>
            <a:ext cx="431417" cy="3648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indent="0" algn="r" defTabSz="1043019" rtl="0" eaLnBrk="1" latinLnBrk="0" hangingPunct="1">
              <a:defRPr sz="9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1510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1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2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03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54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05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56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07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234574D-F6AE-4144-9EBB-A7F55480402C}" type="slidenum">
              <a:rPr lang="en-GB" sz="1200" smtClean="0">
                <a:solidFill>
                  <a:schemeClr val="tx2"/>
                </a:solidFill>
              </a:rPr>
              <a:pPr algn="r"/>
              <a:t>‹#›</a:t>
            </a:fld>
            <a:endParaRPr lang="en-GB" sz="1200" dirty="0">
              <a:solidFill>
                <a:schemeClr val="tx2"/>
              </a:solidFill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3F25F025-C200-4C7C-93DB-14E9D76F44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274911E1-AE10-42A6-90D3-5FE1C47BB3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110835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109440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3227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20F8B790-8E48-4BC0-9672-05CFB861C5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AFF8565D-A44E-4FEB-9F64-78B09C4611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563771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561309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7047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ing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109440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13134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123" y="6511039"/>
            <a:ext cx="216056" cy="149859"/>
          </a:xfrm>
        </p:spPr>
        <p:txBody>
          <a:bodyPr/>
          <a:lstStyle/>
          <a:p>
            <a:fld id="{2FBE2FA6-F02A-43EB-BF23-30E04007AC51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7813A2-CCAA-4FD0-B504-C4DC54DB28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8123" y="1494000"/>
            <a:ext cx="9985400" cy="489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96B5CA-E93E-406D-BB8E-6373F6A9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23" y="468000"/>
            <a:ext cx="11255811" cy="7429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1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83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9AC6-C989-4396-9AE8-A0283DDF98E0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2FA6-F02A-43EB-BF23-30E04007AC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5068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9AC6-C989-4396-9AE8-A0283DDF98E0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2FA6-F02A-43EB-BF23-30E04007AC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3116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027887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021264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480892" y="2541139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480892" y="4307906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926941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20F8B790-8E48-4BC0-9672-05CFB861C5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480892" y="2541139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AFF8565D-A44E-4FEB-9F64-78B09C4611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480892" y="4307906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5761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34BD82A2-D9EE-47D5-B28C-231463FB97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EF505F16-C240-4512-AC2B-D8446A296E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356389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582013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20F8B790-8E48-4BC0-9672-05CFB861C5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AFF8565D-A44E-4FEB-9F64-78B09C4611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148508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34BD82A2-D9EE-47D5-B28C-231463FB97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EF505F16-C240-4512-AC2B-D8446A296E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841746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34BD82A2-D9EE-47D5-B28C-231463FB97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EF505F16-C240-4512-AC2B-D8446A296E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827060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239338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1" hasCustomPrompt="1"/>
          </p:nvPr>
        </p:nvSpPr>
        <p:spPr bwMode="gray">
          <a:xfrm>
            <a:off x="624000" y="2083200"/>
            <a:ext cx="1094400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sz="2133" dirty="0"/>
            </a:lvl1pPr>
            <a:lvl2pPr>
              <a:defRPr lang="en-GB" sz="2133" dirty="0" smtClean="0"/>
            </a:lvl2pPr>
            <a:lvl3pPr>
              <a:buClr>
                <a:schemeClr val="tx2"/>
              </a:buClr>
              <a:defRPr lang="en-GB" sz="2133" dirty="0" smtClean="0"/>
            </a:lvl3pPr>
            <a:lvl4pPr>
              <a:buClr>
                <a:schemeClr val="tx2"/>
              </a:buClr>
              <a:defRPr lang="en-GB" sz="2133" dirty="0" smtClean="0"/>
            </a:lvl4pPr>
            <a:lvl5pPr>
              <a:buClr>
                <a:schemeClr val="tx2"/>
              </a:buClr>
              <a:defRPr lang="en-GB" sz="2133" dirty="0" smtClean="0"/>
            </a:lvl5pPr>
            <a:lvl6pPr>
              <a:buClr>
                <a:schemeClr val="tx2"/>
              </a:buClr>
              <a:defRPr lang="en-GB" sz="2133" dirty="0" smtClean="0"/>
            </a:lvl6pPr>
            <a:lvl7pPr>
              <a:buClr>
                <a:schemeClr val="tx2"/>
              </a:buClr>
              <a:defRPr lang="en-GB" sz="2133" dirty="0" smtClean="0"/>
            </a:lvl7pPr>
            <a:lvl8pPr>
              <a:buClr>
                <a:schemeClr val="tx2"/>
              </a:buClr>
              <a:defRPr lang="en-GB" sz="2133" dirty="0" smtClean="0"/>
            </a:lvl8pPr>
            <a:lvl9pPr>
              <a:buClr>
                <a:schemeClr val="tx2"/>
              </a:buClr>
              <a:defRPr lang="en-GB" sz="2133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27343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quarter" idx="11" hasCustomPrompt="1"/>
          </p:nvPr>
        </p:nvSpPr>
        <p:spPr bwMode="gray">
          <a:xfrm>
            <a:off x="624000" y="2083200"/>
            <a:ext cx="531600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sz="2133" dirty="0" smtClean="0"/>
            </a:lvl1pPr>
            <a:lvl2pPr>
              <a:defRPr lang="en-GB" sz="2133" dirty="0" smtClean="0"/>
            </a:lvl2pPr>
            <a:lvl3pPr>
              <a:buClr>
                <a:schemeClr val="tx2"/>
              </a:buClr>
              <a:defRPr lang="en-GB" sz="2133" dirty="0" smtClean="0"/>
            </a:lvl3pPr>
            <a:lvl4pPr>
              <a:buClr>
                <a:schemeClr val="tx2"/>
              </a:buClr>
              <a:defRPr lang="en-GB" sz="2133" dirty="0" smtClean="0"/>
            </a:lvl4pPr>
            <a:lvl5pPr>
              <a:buClr>
                <a:schemeClr val="tx2"/>
              </a:buClr>
              <a:defRPr lang="en-GB" sz="2133" dirty="0" smtClean="0"/>
            </a:lvl5pPr>
            <a:lvl6pPr>
              <a:buClr>
                <a:schemeClr val="tx2"/>
              </a:buClr>
              <a:defRPr lang="en-GB" sz="2133" dirty="0" smtClean="0"/>
            </a:lvl6pPr>
            <a:lvl7pPr>
              <a:buClr>
                <a:schemeClr val="tx2"/>
              </a:buClr>
              <a:defRPr lang="en-GB" sz="2133" dirty="0" smtClean="0"/>
            </a:lvl7pPr>
            <a:lvl8pPr>
              <a:buClr>
                <a:schemeClr val="tx2"/>
              </a:buClr>
              <a:defRPr lang="en-GB" sz="2133" dirty="0" smtClean="0"/>
            </a:lvl8pPr>
            <a:lvl9pPr>
              <a:buClr>
                <a:schemeClr val="tx2"/>
              </a:buClr>
              <a:defRPr lang="en-GB" sz="2133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2" hasCustomPrompt="1"/>
          </p:nvPr>
        </p:nvSpPr>
        <p:spPr bwMode="gray">
          <a:xfrm>
            <a:off x="6252000" y="2083200"/>
            <a:ext cx="531600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sz="2133" dirty="0" smtClean="0"/>
            </a:lvl1pPr>
            <a:lvl2pPr>
              <a:defRPr lang="en-GB" sz="2133" dirty="0" smtClean="0"/>
            </a:lvl2pPr>
            <a:lvl3pPr>
              <a:buClr>
                <a:schemeClr val="tx2"/>
              </a:buClr>
              <a:defRPr lang="en-GB" sz="2133" dirty="0" smtClean="0"/>
            </a:lvl3pPr>
            <a:lvl4pPr>
              <a:buClr>
                <a:schemeClr val="tx2"/>
              </a:buClr>
              <a:defRPr lang="en-GB" sz="2133" dirty="0" smtClean="0"/>
            </a:lvl4pPr>
            <a:lvl5pPr>
              <a:buClr>
                <a:schemeClr val="tx2"/>
              </a:buClr>
              <a:defRPr lang="en-GB" sz="2133" dirty="0" smtClean="0"/>
            </a:lvl5pPr>
            <a:lvl6pPr>
              <a:buClr>
                <a:schemeClr val="tx2"/>
              </a:buClr>
              <a:defRPr lang="en-GB" sz="2133" dirty="0" smtClean="0"/>
            </a:lvl6pPr>
            <a:lvl7pPr>
              <a:buClr>
                <a:schemeClr val="tx2"/>
              </a:buClr>
              <a:defRPr lang="en-GB" sz="2133" dirty="0" smtClean="0"/>
            </a:lvl7pPr>
            <a:lvl8pPr>
              <a:buClr>
                <a:schemeClr val="tx2"/>
              </a:buClr>
              <a:defRPr lang="en-GB" sz="2133" dirty="0" smtClean="0"/>
            </a:lvl8pPr>
            <a:lvl9pPr>
              <a:buClr>
                <a:schemeClr val="tx2"/>
              </a:buClr>
              <a:defRPr lang="en-GB" sz="2133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</p:spTree>
    <p:extLst>
      <p:ext uri="{BB962C8B-B14F-4D97-AF65-F5344CB8AC3E}">
        <p14:creationId xmlns:p14="http://schemas.microsoft.com/office/powerpoint/2010/main" val="21883691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1" hasCustomPrompt="1"/>
          </p:nvPr>
        </p:nvSpPr>
        <p:spPr bwMode="gray">
          <a:xfrm>
            <a:off x="624000" y="2084640"/>
            <a:ext cx="1094400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 hasCustomPrompt="1"/>
          </p:nvPr>
        </p:nvSpPr>
        <p:spPr bwMode="gray">
          <a:xfrm>
            <a:off x="624000" y="4152000"/>
            <a:ext cx="1094400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84982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sz="quarter" idx="11" hasCustomPrompt="1"/>
          </p:nvPr>
        </p:nvSpPr>
        <p:spPr bwMode="gray">
          <a:xfrm>
            <a:off x="624001" y="2084640"/>
            <a:ext cx="533230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4" hasCustomPrompt="1"/>
          </p:nvPr>
        </p:nvSpPr>
        <p:spPr bwMode="gray">
          <a:xfrm>
            <a:off x="624001" y="4152000"/>
            <a:ext cx="533230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sz="quarter" idx="15" hasCustomPrompt="1"/>
          </p:nvPr>
        </p:nvSpPr>
        <p:spPr bwMode="gray">
          <a:xfrm>
            <a:off x="6254401" y="2084640"/>
            <a:ext cx="533230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6" hasCustomPrompt="1"/>
          </p:nvPr>
        </p:nvSpPr>
        <p:spPr bwMode="gray">
          <a:xfrm>
            <a:off x="6254401" y="4152000"/>
            <a:ext cx="533230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</p:spTree>
    <p:extLst>
      <p:ext uri="{BB962C8B-B14F-4D97-AF65-F5344CB8AC3E}">
        <p14:creationId xmlns:p14="http://schemas.microsoft.com/office/powerpoint/2010/main" val="319943733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1" hasCustomPrompt="1"/>
          </p:nvPr>
        </p:nvSpPr>
        <p:spPr bwMode="gray">
          <a:xfrm>
            <a:off x="624000" y="2084640"/>
            <a:ext cx="344016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4" hasCustomPrompt="1"/>
          </p:nvPr>
        </p:nvSpPr>
        <p:spPr bwMode="gray">
          <a:xfrm>
            <a:off x="624000" y="4147489"/>
            <a:ext cx="344016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5" hasCustomPrompt="1"/>
          </p:nvPr>
        </p:nvSpPr>
        <p:spPr bwMode="gray">
          <a:xfrm>
            <a:off x="4381004" y="2084640"/>
            <a:ext cx="344016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sz="quarter" idx="16" hasCustomPrompt="1"/>
          </p:nvPr>
        </p:nvSpPr>
        <p:spPr bwMode="gray">
          <a:xfrm>
            <a:off x="4381004" y="4147489"/>
            <a:ext cx="344016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8" name="Content Placeholder 1"/>
          <p:cNvSpPr>
            <a:spLocks noGrp="1"/>
          </p:cNvSpPr>
          <p:nvPr>
            <p:ph sz="quarter" idx="17" hasCustomPrompt="1"/>
          </p:nvPr>
        </p:nvSpPr>
        <p:spPr bwMode="gray">
          <a:xfrm>
            <a:off x="8138007" y="2084640"/>
            <a:ext cx="344016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8" hasCustomPrompt="1"/>
          </p:nvPr>
        </p:nvSpPr>
        <p:spPr bwMode="gray">
          <a:xfrm>
            <a:off x="8138007" y="4147489"/>
            <a:ext cx="344016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</p:spTree>
    <p:extLst>
      <p:ext uri="{BB962C8B-B14F-4D97-AF65-F5344CB8AC3E}">
        <p14:creationId xmlns:p14="http://schemas.microsoft.com/office/powerpoint/2010/main" val="1660901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34BD82A2-D9EE-47D5-B28C-231463FB97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EF505F16-C240-4512-AC2B-D8446A296E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4948608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sz="quarter" idx="11" hasCustomPrompt="1"/>
          </p:nvPr>
        </p:nvSpPr>
        <p:spPr bwMode="gray">
          <a:xfrm>
            <a:off x="624000" y="2083200"/>
            <a:ext cx="344016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sz="quarter" idx="15" hasCustomPrompt="1"/>
          </p:nvPr>
        </p:nvSpPr>
        <p:spPr bwMode="gray">
          <a:xfrm>
            <a:off x="4381004" y="2083200"/>
            <a:ext cx="344016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17" hasCustomPrompt="1"/>
          </p:nvPr>
        </p:nvSpPr>
        <p:spPr bwMode="gray">
          <a:xfrm>
            <a:off x="8138007" y="2083200"/>
            <a:ext cx="344016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</p:spTree>
    <p:extLst>
      <p:ext uri="{BB962C8B-B14F-4D97-AF65-F5344CB8AC3E}">
        <p14:creationId xmlns:p14="http://schemas.microsoft.com/office/powerpoint/2010/main" val="104939751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ide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23" hasCustomPrompt="1"/>
          </p:nvPr>
        </p:nvSpPr>
        <p:spPr bwMode="gray">
          <a:xfrm>
            <a:off x="2875200" y="2083200"/>
            <a:ext cx="869280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0" name="Sidebar Textbox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24000" y="2083200"/>
            <a:ext cx="1939200" cy="3822720"/>
          </a:xfrm>
          <a:prstGeom prst="roundRect">
            <a:avLst>
              <a:gd name="adj" fmla="val 6843"/>
            </a:avLst>
          </a:prstGeom>
          <a:solidFill>
            <a:schemeClr val="tx2"/>
          </a:solidFill>
        </p:spPr>
        <p:txBody>
          <a:bodyPr lIns="72000" tIns="72000" rIns="72000" bIns="72000"/>
          <a:lstStyle>
            <a:lvl1pPr marL="0" indent="0">
              <a:spcBef>
                <a:spcPts val="835"/>
              </a:spcBef>
              <a:buNone/>
              <a:defRPr sz="21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sidebar text</a:t>
            </a:r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6960060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idebar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4" name="Content Placeholder 1"/>
          <p:cNvSpPr>
            <a:spLocks noGrp="1"/>
          </p:cNvSpPr>
          <p:nvPr>
            <p:ph sz="quarter" idx="23" hasCustomPrompt="1"/>
          </p:nvPr>
        </p:nvSpPr>
        <p:spPr bwMode="gray">
          <a:xfrm>
            <a:off x="2875200" y="2083200"/>
            <a:ext cx="419040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25" hasCustomPrompt="1"/>
          </p:nvPr>
        </p:nvSpPr>
        <p:spPr bwMode="gray">
          <a:xfrm>
            <a:off x="7372351" y="2083200"/>
            <a:ext cx="4190400" cy="382272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6" name="Sidebar Textbox">
            <a:extLst>
              <a:ext uri="{FF2B5EF4-FFF2-40B4-BE49-F238E27FC236}">
                <a16:creationId xmlns:a16="http://schemas.microsoft.com/office/drawing/2014/main" id="{97D15794-FE19-4744-8B2E-091D5E4E92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24000" y="2083200"/>
            <a:ext cx="1939200" cy="3822720"/>
          </a:xfrm>
          <a:prstGeom prst="roundRect">
            <a:avLst>
              <a:gd name="adj" fmla="val 6843"/>
            </a:avLst>
          </a:prstGeom>
          <a:solidFill>
            <a:schemeClr val="tx2"/>
          </a:solidFill>
        </p:spPr>
        <p:txBody>
          <a:bodyPr lIns="72000" tIns="72000" rIns="72000" bIns="72000"/>
          <a:lstStyle>
            <a:lvl1pPr marL="0" indent="0">
              <a:spcBef>
                <a:spcPts val="835"/>
              </a:spcBef>
              <a:buNone/>
              <a:defRPr sz="21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sidebar text</a:t>
            </a:r>
          </a:p>
        </p:txBody>
      </p:sp>
    </p:spTree>
    <p:extLst>
      <p:ext uri="{BB962C8B-B14F-4D97-AF65-F5344CB8AC3E}">
        <p14:creationId xmlns:p14="http://schemas.microsoft.com/office/powerpoint/2010/main" val="25518463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idebar and 2 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sz="quarter" idx="23" hasCustomPrompt="1"/>
          </p:nvPr>
        </p:nvSpPr>
        <p:spPr bwMode="gray">
          <a:xfrm>
            <a:off x="2875200" y="2075916"/>
            <a:ext cx="8692800" cy="1769811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5" hasCustomPrompt="1"/>
          </p:nvPr>
        </p:nvSpPr>
        <p:spPr bwMode="gray">
          <a:xfrm>
            <a:off x="2875200" y="4137549"/>
            <a:ext cx="8692800" cy="1769811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6" name="Sidebar Textbox">
            <a:extLst>
              <a:ext uri="{FF2B5EF4-FFF2-40B4-BE49-F238E27FC236}">
                <a16:creationId xmlns:a16="http://schemas.microsoft.com/office/drawing/2014/main" id="{FE931D15-B08C-48B4-94A9-DCED2B5ACB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24000" y="2075916"/>
            <a:ext cx="1939200" cy="3822720"/>
          </a:xfrm>
          <a:prstGeom prst="roundRect">
            <a:avLst>
              <a:gd name="adj" fmla="val 6843"/>
            </a:avLst>
          </a:prstGeom>
          <a:solidFill>
            <a:schemeClr val="tx2"/>
          </a:solidFill>
        </p:spPr>
        <p:txBody>
          <a:bodyPr lIns="72000" tIns="72000" rIns="72000" bIns="72000"/>
          <a:lstStyle>
            <a:lvl1pPr marL="0" indent="0">
              <a:spcBef>
                <a:spcPts val="835"/>
              </a:spcBef>
              <a:buNone/>
              <a:defRPr sz="21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sidebar text</a:t>
            </a:r>
          </a:p>
        </p:txBody>
      </p:sp>
    </p:spTree>
    <p:extLst>
      <p:ext uri="{BB962C8B-B14F-4D97-AF65-F5344CB8AC3E}">
        <p14:creationId xmlns:p14="http://schemas.microsoft.com/office/powerpoint/2010/main" val="164476525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idebar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23" hasCustomPrompt="1"/>
          </p:nvPr>
        </p:nvSpPr>
        <p:spPr bwMode="gray">
          <a:xfrm>
            <a:off x="2875200" y="2073799"/>
            <a:ext cx="4190400" cy="1769811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8" name="Content Placeholder 1"/>
          <p:cNvSpPr>
            <a:spLocks noGrp="1"/>
          </p:cNvSpPr>
          <p:nvPr>
            <p:ph sz="quarter" idx="25" hasCustomPrompt="1"/>
          </p:nvPr>
        </p:nvSpPr>
        <p:spPr bwMode="gray">
          <a:xfrm>
            <a:off x="7372351" y="2073799"/>
            <a:ext cx="4190400" cy="1769811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9" name="Content Placeholder 1"/>
          <p:cNvSpPr>
            <a:spLocks noGrp="1"/>
          </p:cNvSpPr>
          <p:nvPr>
            <p:ph sz="quarter" idx="26" hasCustomPrompt="1"/>
          </p:nvPr>
        </p:nvSpPr>
        <p:spPr bwMode="gray">
          <a:xfrm>
            <a:off x="2875200" y="4137549"/>
            <a:ext cx="4190400" cy="1769811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20" name="Content Placeholder 1"/>
          <p:cNvSpPr>
            <a:spLocks noGrp="1"/>
          </p:cNvSpPr>
          <p:nvPr>
            <p:ph sz="quarter" idx="27" hasCustomPrompt="1"/>
          </p:nvPr>
        </p:nvSpPr>
        <p:spPr bwMode="gray">
          <a:xfrm>
            <a:off x="7372351" y="4137549"/>
            <a:ext cx="4190400" cy="1769811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8" name="Sidebar Textbox">
            <a:extLst>
              <a:ext uri="{FF2B5EF4-FFF2-40B4-BE49-F238E27FC236}">
                <a16:creationId xmlns:a16="http://schemas.microsoft.com/office/drawing/2014/main" id="{B42F5035-2F7A-4B95-88DB-1549696EEE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24000" y="2073799"/>
            <a:ext cx="1939200" cy="3822720"/>
          </a:xfrm>
          <a:prstGeom prst="roundRect">
            <a:avLst>
              <a:gd name="adj" fmla="val 6843"/>
            </a:avLst>
          </a:prstGeom>
          <a:solidFill>
            <a:schemeClr val="tx2"/>
          </a:solidFill>
        </p:spPr>
        <p:txBody>
          <a:bodyPr lIns="72000" tIns="72000" rIns="72000" bIns="72000"/>
          <a:lstStyle>
            <a:lvl1pPr marL="0" indent="0">
              <a:spcBef>
                <a:spcPts val="835"/>
              </a:spcBef>
              <a:buNone/>
              <a:defRPr sz="21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sidebar text</a:t>
            </a:r>
          </a:p>
        </p:txBody>
      </p:sp>
    </p:spTree>
    <p:extLst>
      <p:ext uri="{BB962C8B-B14F-4D97-AF65-F5344CB8AC3E}">
        <p14:creationId xmlns:p14="http://schemas.microsoft.com/office/powerpoint/2010/main" val="353806735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idebar and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2" hasCustomPrompt="1"/>
          </p:nvPr>
        </p:nvSpPr>
        <p:spPr bwMode="gray">
          <a:xfrm>
            <a:off x="2875200" y="2084640"/>
            <a:ext cx="268944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3" hasCustomPrompt="1"/>
          </p:nvPr>
        </p:nvSpPr>
        <p:spPr bwMode="gray">
          <a:xfrm>
            <a:off x="5876640" y="2084640"/>
            <a:ext cx="268944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 bwMode="gray">
          <a:xfrm>
            <a:off x="8878560" y="2084640"/>
            <a:ext cx="268944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5" hasCustomPrompt="1"/>
          </p:nvPr>
        </p:nvSpPr>
        <p:spPr bwMode="gray">
          <a:xfrm>
            <a:off x="2875200" y="4152000"/>
            <a:ext cx="268944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quarter" idx="16" hasCustomPrompt="1"/>
          </p:nvPr>
        </p:nvSpPr>
        <p:spPr bwMode="gray">
          <a:xfrm>
            <a:off x="5876640" y="4152000"/>
            <a:ext cx="268944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7" name="Content Placeholder 6"/>
          <p:cNvSpPr>
            <a:spLocks noGrp="1"/>
          </p:cNvSpPr>
          <p:nvPr>
            <p:ph sz="quarter" idx="17" hasCustomPrompt="1"/>
          </p:nvPr>
        </p:nvSpPr>
        <p:spPr bwMode="gray">
          <a:xfrm>
            <a:off x="8878560" y="4152000"/>
            <a:ext cx="2689440" cy="175536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8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0" name="Sidebar Textbox">
            <a:extLst>
              <a:ext uri="{FF2B5EF4-FFF2-40B4-BE49-F238E27FC236}">
                <a16:creationId xmlns:a16="http://schemas.microsoft.com/office/drawing/2014/main" id="{538E1F35-929F-48EB-A988-60780E2436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24000" y="2084640"/>
            <a:ext cx="1939200" cy="3822720"/>
          </a:xfrm>
          <a:prstGeom prst="roundRect">
            <a:avLst>
              <a:gd name="adj" fmla="val 6843"/>
            </a:avLst>
          </a:prstGeom>
          <a:solidFill>
            <a:schemeClr val="tx2"/>
          </a:solidFill>
        </p:spPr>
        <p:txBody>
          <a:bodyPr lIns="72000" tIns="72000" rIns="72000" bIns="72000"/>
          <a:lstStyle>
            <a:lvl1pPr marL="0" indent="0">
              <a:spcBef>
                <a:spcPts val="835"/>
              </a:spcBef>
              <a:buNone/>
              <a:defRPr sz="21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sidebar text</a:t>
            </a:r>
          </a:p>
        </p:txBody>
      </p:sp>
    </p:spTree>
    <p:extLst>
      <p:ext uri="{BB962C8B-B14F-4D97-AF65-F5344CB8AC3E}">
        <p14:creationId xmlns:p14="http://schemas.microsoft.com/office/powerpoint/2010/main" val="14051271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idebar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2" hasCustomPrompt="1"/>
          </p:nvPr>
        </p:nvSpPr>
        <p:spPr bwMode="gray">
          <a:xfrm>
            <a:off x="2875200" y="2083200"/>
            <a:ext cx="2689440" cy="382080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3" hasCustomPrompt="1"/>
          </p:nvPr>
        </p:nvSpPr>
        <p:spPr bwMode="gray">
          <a:xfrm>
            <a:off x="5876640" y="2083200"/>
            <a:ext cx="2689440" cy="382080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4" hasCustomPrompt="1"/>
          </p:nvPr>
        </p:nvSpPr>
        <p:spPr bwMode="gray">
          <a:xfrm>
            <a:off x="8878560" y="2083200"/>
            <a:ext cx="2689440" cy="3820800"/>
          </a:xfrm>
        </p:spPr>
        <p:txBody>
          <a:bodyPr vert="horz" lIns="0" tIns="0" rIns="0" bIns="0" rtlCol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buClr>
                <a:schemeClr val="tx2"/>
              </a:buClr>
              <a:defRPr lang="en-GB" dirty="0" smtClean="0"/>
            </a:lvl3pPr>
            <a:lvl4pPr>
              <a:buClr>
                <a:schemeClr val="tx2"/>
              </a:buClr>
              <a:defRPr lang="en-GB" dirty="0" smtClean="0"/>
            </a:lvl4pPr>
            <a:lvl5pPr>
              <a:buClr>
                <a:schemeClr val="tx2"/>
              </a:buClr>
              <a:defRPr lang="en-GB" dirty="0" smtClean="0"/>
            </a:lvl5pPr>
            <a:lvl6pPr>
              <a:buClr>
                <a:schemeClr val="tx2"/>
              </a:buClr>
              <a:defRPr lang="en-GB" dirty="0" smtClean="0"/>
            </a:lvl6pPr>
            <a:lvl7pPr>
              <a:buClr>
                <a:schemeClr val="tx2"/>
              </a:buClr>
              <a:defRPr lang="en-GB" dirty="0" smtClean="0"/>
            </a:lvl7pPr>
            <a:lvl8pPr>
              <a:buClr>
                <a:schemeClr val="tx2"/>
              </a:buClr>
              <a:defRPr lang="en-GB" dirty="0" smtClean="0"/>
            </a:lvl8pPr>
            <a:lvl9pPr>
              <a:buClr>
                <a:schemeClr val="tx2"/>
              </a:buClr>
              <a:defRPr lang="en-GB" dirty="0" smtClean="0"/>
            </a:lvl9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</p:txBody>
      </p:sp>
      <p:sp>
        <p:nvSpPr>
          <p:cNvPr id="7" name="Sidebar Textbox">
            <a:extLst>
              <a:ext uri="{FF2B5EF4-FFF2-40B4-BE49-F238E27FC236}">
                <a16:creationId xmlns:a16="http://schemas.microsoft.com/office/drawing/2014/main" id="{E8B52BDC-5113-45C1-90F5-D52F88BE19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24000" y="2083200"/>
            <a:ext cx="1939200" cy="3822720"/>
          </a:xfrm>
          <a:prstGeom prst="roundRect">
            <a:avLst>
              <a:gd name="adj" fmla="val 6843"/>
            </a:avLst>
          </a:prstGeom>
          <a:solidFill>
            <a:schemeClr val="tx2"/>
          </a:solidFill>
        </p:spPr>
        <p:txBody>
          <a:bodyPr lIns="72000" tIns="72000" rIns="72000" bIns="72000"/>
          <a:lstStyle>
            <a:lvl1pPr marL="0" indent="0">
              <a:spcBef>
                <a:spcPts val="835"/>
              </a:spcBef>
              <a:buNone/>
              <a:defRPr sz="21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sidebar text</a:t>
            </a:r>
          </a:p>
        </p:txBody>
      </p:sp>
    </p:spTree>
    <p:extLst>
      <p:ext uri="{BB962C8B-B14F-4D97-AF65-F5344CB8AC3E}">
        <p14:creationId xmlns:p14="http://schemas.microsoft.com/office/powerpoint/2010/main" val="21309263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0D70B368-3303-41A2-AB5F-0BEFDFFF5E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480892" y="2541139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41DDD1B-9826-4BD3-9453-9182CEC47C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480892" y="4307906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BA282815-B626-4207-9BA4-B6AC167920D5}"/>
              </a:ext>
            </a:extLst>
          </p:cNvPr>
          <p:cNvSpPr txBox="1">
            <a:spLocks/>
          </p:cNvSpPr>
          <p:nvPr/>
        </p:nvSpPr>
        <p:spPr bwMode="gray">
          <a:xfrm>
            <a:off x="11136584" y="6105308"/>
            <a:ext cx="431417" cy="3648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indent="0" algn="r" defTabSz="1043019" rtl="0" eaLnBrk="1" latinLnBrk="0" hangingPunct="1">
              <a:defRPr sz="9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1510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1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2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03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54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05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56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07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234574D-F6AE-4144-9EBB-A7F55480402C}" type="slidenum">
              <a:rPr lang="en-GB" sz="1200" smtClean="0">
                <a:solidFill>
                  <a:schemeClr val="tx2"/>
                </a:solidFill>
              </a:rPr>
              <a:pPr algn="r"/>
              <a:t>‹#›</a:t>
            </a:fld>
            <a:endParaRPr lang="en-GB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7783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0D70B368-3303-41A2-AB5F-0BEFDFFF5E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480892" y="2541139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41DDD1B-9826-4BD3-9453-9182CEC47C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480892" y="4307906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BA282815-B626-4207-9BA4-B6AC167920D5}"/>
              </a:ext>
            </a:extLst>
          </p:cNvPr>
          <p:cNvSpPr txBox="1">
            <a:spLocks/>
          </p:cNvSpPr>
          <p:nvPr/>
        </p:nvSpPr>
        <p:spPr bwMode="gray">
          <a:xfrm>
            <a:off x="11136584" y="6105308"/>
            <a:ext cx="431417" cy="3648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indent="0" algn="r" defTabSz="1043019" rtl="0" eaLnBrk="1" latinLnBrk="0" hangingPunct="1">
              <a:defRPr sz="9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1510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1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2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03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54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05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56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07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234574D-F6AE-4144-9EBB-A7F55480402C}" type="slidenum">
              <a:rPr lang="en-GB" sz="1200" smtClean="0">
                <a:solidFill>
                  <a:schemeClr val="tx2"/>
                </a:solidFill>
              </a:rPr>
              <a:pPr algn="r"/>
              <a:t>‹#›</a:t>
            </a:fld>
            <a:endParaRPr lang="en-GB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3277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BA282815-B626-4207-9BA4-B6AC167920D5}"/>
              </a:ext>
            </a:extLst>
          </p:cNvPr>
          <p:cNvSpPr txBox="1">
            <a:spLocks/>
          </p:cNvSpPr>
          <p:nvPr/>
        </p:nvSpPr>
        <p:spPr bwMode="gray">
          <a:xfrm>
            <a:off x="11136584" y="6105308"/>
            <a:ext cx="431417" cy="3648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indent="0" algn="r" defTabSz="1043019" rtl="0" eaLnBrk="1" latinLnBrk="0" hangingPunct="1">
              <a:defRPr sz="9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1510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1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2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03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54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05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56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07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234574D-F6AE-4144-9EBB-A7F55480402C}" type="slidenum">
              <a:rPr lang="en-GB" sz="1200" smtClean="0">
                <a:solidFill>
                  <a:schemeClr val="tx2"/>
                </a:solidFill>
              </a:rPr>
              <a:pPr algn="r"/>
              <a:t>‹#›</a:t>
            </a:fld>
            <a:endParaRPr lang="en-GB" sz="1200" dirty="0">
              <a:solidFill>
                <a:schemeClr val="tx2"/>
              </a:solidFill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3F25F025-C200-4C7C-93DB-14E9D76F44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274911E1-AE10-42A6-90D3-5FE1C47BB3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80668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bg1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3197529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BA282815-B626-4207-9BA4-B6AC167920D5}"/>
              </a:ext>
            </a:extLst>
          </p:cNvPr>
          <p:cNvSpPr txBox="1">
            <a:spLocks/>
          </p:cNvSpPr>
          <p:nvPr/>
        </p:nvSpPr>
        <p:spPr bwMode="gray">
          <a:xfrm>
            <a:off x="11136584" y="6105308"/>
            <a:ext cx="431417" cy="3648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indent="0" algn="r" defTabSz="1043019" rtl="0" eaLnBrk="1" latinLnBrk="0" hangingPunct="1">
              <a:defRPr sz="9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1510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1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2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03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54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05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56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07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234574D-F6AE-4144-9EBB-A7F55480402C}" type="slidenum">
              <a:rPr lang="en-GB" sz="1200" smtClean="0">
                <a:solidFill>
                  <a:schemeClr val="tx2"/>
                </a:solidFill>
              </a:rPr>
              <a:pPr algn="r"/>
              <a:t>‹#›</a:t>
            </a:fld>
            <a:endParaRPr lang="en-GB" sz="1200" dirty="0">
              <a:solidFill>
                <a:schemeClr val="tx2"/>
              </a:solidFill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3F25F025-C200-4C7C-93DB-14E9D76F44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274911E1-AE10-42A6-90D3-5FE1C47BB3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6533951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BA282815-B626-4207-9BA4-B6AC167920D5}"/>
              </a:ext>
            </a:extLst>
          </p:cNvPr>
          <p:cNvSpPr txBox="1">
            <a:spLocks/>
          </p:cNvSpPr>
          <p:nvPr/>
        </p:nvSpPr>
        <p:spPr bwMode="gray">
          <a:xfrm>
            <a:off x="11136584" y="6105308"/>
            <a:ext cx="431417" cy="3648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indent="0" algn="r" defTabSz="1043019" rtl="0" eaLnBrk="1" latinLnBrk="0" hangingPunct="1">
              <a:defRPr sz="9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1510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1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2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03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54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05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56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07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234574D-F6AE-4144-9EBB-A7F55480402C}" type="slidenum">
              <a:rPr lang="en-GB" sz="1200" smtClean="0">
                <a:solidFill>
                  <a:schemeClr val="tx2"/>
                </a:solidFill>
              </a:rPr>
              <a:pPr algn="r"/>
              <a:t>‹#›</a:t>
            </a:fld>
            <a:endParaRPr lang="en-GB" sz="1200" dirty="0">
              <a:solidFill>
                <a:schemeClr val="tx2"/>
              </a:solidFill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3F25F025-C200-4C7C-93DB-14E9D76F44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24000" y="2013600"/>
            <a:ext cx="7089784" cy="1344269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defRPr sz="5333" b="1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274911E1-AE10-42A6-90D3-5FE1C47BB3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00" y="3780367"/>
            <a:ext cx="7089784" cy="502836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667" b="0" baseline="0">
                <a:solidFill>
                  <a:schemeClr val="tx2"/>
                </a:solidFill>
                <a:latin typeface="RN House Sans Regular" panose="020B0504020203020204" pitchFamily="34" charset="0"/>
              </a:defRPr>
            </a:lvl1pPr>
            <a:lvl2pPr marL="53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9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19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5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9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3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78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18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575268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109440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0411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97584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341145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461483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ing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624000" y="624001"/>
            <a:ext cx="10944000" cy="615457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83356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123" y="6511039"/>
            <a:ext cx="216056" cy="149859"/>
          </a:xfrm>
        </p:spPr>
        <p:txBody>
          <a:bodyPr/>
          <a:lstStyle/>
          <a:p>
            <a:fld id="{2FBE2FA6-F02A-43EB-BF23-30E04007AC51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7813A2-CCAA-4FD0-B504-C4DC54DB28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8123" y="1494000"/>
            <a:ext cx="9985400" cy="489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96B5CA-E93E-406D-BB8E-6373F6A9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23" y="468000"/>
            <a:ext cx="11255811" cy="7429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003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8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4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96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3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 bwMode="gray">
          <a:xfrm>
            <a:off x="623999" y="624001"/>
            <a:ext cx="9758252" cy="615457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idx="1"/>
          </p:nvPr>
        </p:nvSpPr>
        <p:spPr bwMode="gray">
          <a:xfrm>
            <a:off x="624000" y="2084640"/>
            <a:ext cx="10944000" cy="38227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  <a:p>
            <a:pPr lvl="0"/>
            <a:endParaRPr lang="en-GB" noProof="0" dirty="0"/>
          </a:p>
          <a:p>
            <a:pPr lvl="0"/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Slide Number"/>
          <p:cNvSpPr txBox="1">
            <a:spLocks/>
          </p:cNvSpPr>
          <p:nvPr/>
        </p:nvSpPr>
        <p:spPr bwMode="gray">
          <a:xfrm>
            <a:off x="11136584" y="6105308"/>
            <a:ext cx="431417" cy="3648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indent="0" algn="r" defTabSz="1043019" rtl="0" eaLnBrk="1" latinLnBrk="0" hangingPunct="1">
              <a:defRPr sz="9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1510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1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2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03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54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05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56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07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234574D-F6AE-4144-9EBB-A7F55480402C}" type="slidenum">
              <a:rPr lang="en-GB" sz="1200" smtClean="0">
                <a:solidFill>
                  <a:schemeClr val="tx2"/>
                </a:solidFill>
              </a:rPr>
              <a:pPr algn="r"/>
              <a:t>‹#›</a:t>
            </a:fld>
            <a:endParaRPr lang="en-GB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79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8" r:id="rId32"/>
  </p:sldLayoutIdLst>
  <p:txStyles>
    <p:titleStyle>
      <a:lvl1pPr algn="l" defTabSz="1079649" rtl="0" eaLnBrk="1" latinLnBrk="0" hangingPunct="1">
        <a:lnSpc>
          <a:spcPct val="100000"/>
        </a:lnSpc>
        <a:spcBef>
          <a:spcPct val="0"/>
        </a:spcBef>
        <a:buNone/>
        <a:defRPr sz="3200" b="1" kern="1200" baseline="0">
          <a:solidFill>
            <a:schemeClr val="tx2"/>
          </a:solidFill>
          <a:effectLst/>
          <a:latin typeface="RN House Sans Regular" panose="020B0504020203020204" pitchFamily="34" charset="0"/>
          <a:ea typeface="+mj-ea"/>
          <a:cs typeface="+mj-cs"/>
        </a:defRPr>
      </a:lvl1pPr>
    </p:titleStyle>
    <p:bodyStyle>
      <a:lvl1pPr marL="0" marR="0" indent="0" algn="l" defTabSz="1079649" rtl="0" eaLnBrk="1" fontAlgn="auto" latinLnBrk="0" hangingPunct="1">
        <a:lnSpc>
          <a:spcPct val="100000"/>
        </a:lnSpc>
        <a:spcBef>
          <a:spcPts val="731"/>
        </a:spcBef>
        <a:spcAft>
          <a:spcPts val="0"/>
        </a:spcAft>
        <a:buClr>
          <a:srgbClr val="575756"/>
        </a:buClr>
        <a:buSzPct val="100000"/>
        <a:buFont typeface="Symbol" panose="05050102010706020507" pitchFamily="18" charset="2"/>
        <a:buNone/>
        <a:tabLst/>
        <a:defRPr lang="en-GB" sz="2133" b="1" kern="1200" baseline="0" noProof="0" dirty="0" smtClean="0">
          <a:solidFill>
            <a:schemeClr val="accent3"/>
          </a:solidFill>
          <a:latin typeface="RN House Sans Regular" panose="020B0504020203020204" pitchFamily="34" charset="0"/>
          <a:ea typeface="+mn-ea"/>
          <a:cs typeface="+mn-cs"/>
        </a:defRPr>
      </a:lvl1pPr>
      <a:lvl2pPr marL="0" marR="0" indent="0" algn="l" defTabSz="1079649" rtl="0" eaLnBrk="1" fontAlgn="auto" latinLnBrk="0" hangingPunct="1">
        <a:lnSpc>
          <a:spcPct val="100000"/>
        </a:lnSpc>
        <a:spcBef>
          <a:spcPts val="731"/>
        </a:spcBef>
        <a:spcAft>
          <a:spcPts val="0"/>
        </a:spcAft>
        <a:buClr>
          <a:srgbClr val="575756"/>
        </a:buClr>
        <a:buSzPct val="100000"/>
        <a:buFont typeface="Symbol" panose="05050102010706020507" pitchFamily="18" charset="2"/>
        <a:buNone/>
        <a:tabLst/>
        <a:defRPr lang="en-GB" sz="2133" kern="1200" baseline="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+mn-cs"/>
        </a:defRPr>
      </a:lvl2pPr>
      <a:lvl3pPr marL="195463" marR="0" indent="-195463" algn="l" defTabSz="1079649" rtl="0" eaLnBrk="1" fontAlgn="auto" latinLnBrk="0" hangingPunct="1">
        <a:lnSpc>
          <a:spcPct val="100000"/>
        </a:lnSpc>
        <a:spcBef>
          <a:spcPts val="417"/>
        </a:spcBef>
        <a:spcAft>
          <a:spcPts val="0"/>
        </a:spcAft>
        <a:buClr>
          <a:srgbClr val="575756"/>
        </a:buClr>
        <a:buSzTx/>
        <a:buFont typeface="Symbol" panose="05050102010706020507" pitchFamily="18" charset="2"/>
        <a:buChar char="·"/>
        <a:tabLst/>
        <a:defRPr lang="en-GB" sz="2133" kern="1200" baseline="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+mn-cs"/>
        </a:defRPr>
      </a:lvl3pPr>
      <a:lvl4pPr marL="390925" marR="0" indent="-195463" algn="l" defTabSz="1079649" rtl="0" eaLnBrk="1" fontAlgn="auto" latinLnBrk="0" hangingPunct="1">
        <a:lnSpc>
          <a:spcPct val="100000"/>
        </a:lnSpc>
        <a:spcBef>
          <a:spcPts val="417"/>
        </a:spcBef>
        <a:spcAft>
          <a:spcPts val="0"/>
        </a:spcAft>
        <a:buClr>
          <a:srgbClr val="575756"/>
        </a:buClr>
        <a:buSzTx/>
        <a:buFont typeface="Arial" pitchFamily="34" charset="0"/>
        <a:buChar char="–"/>
        <a:tabLst/>
        <a:defRPr lang="en-GB" sz="2133" kern="1200" baseline="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+mn-cs"/>
        </a:defRPr>
      </a:lvl4pPr>
      <a:lvl5pPr marL="586388" marR="0" indent="-195463" algn="l" defTabSz="1079649" rtl="0" eaLnBrk="1" fontAlgn="auto" latinLnBrk="0" hangingPunct="1">
        <a:lnSpc>
          <a:spcPct val="100000"/>
        </a:lnSpc>
        <a:spcBef>
          <a:spcPts val="417"/>
        </a:spcBef>
        <a:spcAft>
          <a:spcPts val="0"/>
        </a:spcAft>
        <a:buClr>
          <a:srgbClr val="575756"/>
        </a:buClr>
        <a:buSzTx/>
        <a:buFont typeface="Arial" pitchFamily="34" charset="0"/>
        <a:buChar char="–"/>
        <a:tabLst/>
        <a:defRPr lang="en-GB" sz="2133" kern="1200" baseline="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+mn-cs"/>
        </a:defRPr>
      </a:lvl5pPr>
      <a:lvl6pPr marL="781850" marR="0" indent="-195463" algn="l" defTabSz="1079649" rtl="0" eaLnBrk="1" fontAlgn="auto" latinLnBrk="0" hangingPunct="1">
        <a:lnSpc>
          <a:spcPct val="100000"/>
        </a:lnSpc>
        <a:spcBef>
          <a:spcPts val="417"/>
        </a:spcBef>
        <a:spcAft>
          <a:spcPts val="0"/>
        </a:spcAft>
        <a:buClr>
          <a:srgbClr val="575756"/>
        </a:buClr>
        <a:buSzTx/>
        <a:buFont typeface="Arial" panose="020B0604020202020204" pitchFamily="34" charset="0"/>
        <a:buChar char="–"/>
        <a:tabLst/>
        <a:defRPr lang="en-GB" sz="2133" kern="120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Arial" panose="020B0604020202020204" pitchFamily="34" charset="0"/>
        </a:defRPr>
      </a:lvl6pPr>
      <a:lvl7pPr marL="977313" marR="0" indent="-195463" algn="l" defTabSz="1079649" rtl="0" eaLnBrk="1" fontAlgn="auto" latinLnBrk="0" hangingPunct="1">
        <a:lnSpc>
          <a:spcPct val="100000"/>
        </a:lnSpc>
        <a:spcBef>
          <a:spcPts val="417"/>
        </a:spcBef>
        <a:spcAft>
          <a:spcPts val="0"/>
        </a:spcAft>
        <a:buClr>
          <a:srgbClr val="575756"/>
        </a:buClr>
        <a:buSzTx/>
        <a:buFont typeface="Arial" panose="020B0604020202020204" pitchFamily="34" charset="0"/>
        <a:buChar char="–"/>
        <a:tabLst/>
        <a:defRPr lang="en-GB" sz="2133" kern="120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Arial" panose="020B0604020202020204" pitchFamily="34" charset="0"/>
        </a:defRPr>
      </a:lvl7pPr>
      <a:lvl8pPr marL="1172775" marR="0" indent="-195463" algn="l" defTabSz="1079649" rtl="0" eaLnBrk="1" fontAlgn="auto" latinLnBrk="0" hangingPunct="1">
        <a:lnSpc>
          <a:spcPct val="100000"/>
        </a:lnSpc>
        <a:spcBef>
          <a:spcPts val="417"/>
        </a:spcBef>
        <a:spcAft>
          <a:spcPts val="0"/>
        </a:spcAft>
        <a:buClr>
          <a:srgbClr val="575756"/>
        </a:buClr>
        <a:buSzTx/>
        <a:buFont typeface="Arial" panose="020B0604020202020204" pitchFamily="34" charset="0"/>
        <a:buChar char="–"/>
        <a:tabLst/>
        <a:defRPr lang="en-GB" sz="2133" kern="120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Arial" panose="020B0604020202020204" pitchFamily="34" charset="0"/>
        </a:defRPr>
      </a:lvl8pPr>
      <a:lvl9pPr marL="1368238" marR="0" indent="-195463" algn="l" defTabSz="1079649" rtl="0" eaLnBrk="1" fontAlgn="auto" latinLnBrk="0" hangingPunct="1">
        <a:lnSpc>
          <a:spcPct val="100000"/>
        </a:lnSpc>
        <a:spcBef>
          <a:spcPts val="417"/>
        </a:spcBef>
        <a:spcAft>
          <a:spcPts val="0"/>
        </a:spcAft>
        <a:buClr>
          <a:srgbClr val="575756"/>
        </a:buClr>
        <a:buSzTx/>
        <a:buFont typeface="Arial" panose="020B0604020202020204" pitchFamily="34" charset="0"/>
        <a:buChar char="–"/>
        <a:tabLst/>
        <a:defRPr lang="en-GB" sz="2133" kern="120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GB"/>
      </a:defPPr>
      <a:lvl1pPr marL="0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39827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79649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19473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59298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699123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38947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778774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18596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3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 bwMode="gray">
          <a:xfrm>
            <a:off x="623999" y="624001"/>
            <a:ext cx="9758252" cy="615457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idx="1"/>
          </p:nvPr>
        </p:nvSpPr>
        <p:spPr bwMode="gray">
          <a:xfrm>
            <a:off x="624000" y="2084640"/>
            <a:ext cx="10944000" cy="38227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  <a:p>
            <a:pPr lvl="0"/>
            <a:endParaRPr lang="en-GB" noProof="0" dirty="0"/>
          </a:p>
          <a:p>
            <a:pPr lvl="0"/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Slide Number"/>
          <p:cNvSpPr txBox="1">
            <a:spLocks/>
          </p:cNvSpPr>
          <p:nvPr/>
        </p:nvSpPr>
        <p:spPr bwMode="gray">
          <a:xfrm>
            <a:off x="11136584" y="6105308"/>
            <a:ext cx="431417" cy="3648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indent="0" algn="r" defTabSz="1043019" rtl="0" eaLnBrk="1" latinLnBrk="0" hangingPunct="1">
              <a:defRPr sz="9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1510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1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2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03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54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05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56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07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234574D-F6AE-4144-9EBB-A7F55480402C}" type="slidenum">
              <a:rPr lang="en-GB" sz="1200" smtClean="0">
                <a:solidFill>
                  <a:schemeClr val="tx2"/>
                </a:solidFill>
              </a:rPr>
              <a:pPr algn="r"/>
              <a:t>‹#›</a:t>
            </a:fld>
            <a:endParaRPr lang="en-GB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036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838" r:id="rId33"/>
  </p:sldLayoutIdLst>
  <p:txStyles>
    <p:titleStyle>
      <a:lvl1pPr algn="l" defTabSz="1079649" rtl="0" eaLnBrk="1" latinLnBrk="0" hangingPunct="1">
        <a:lnSpc>
          <a:spcPct val="100000"/>
        </a:lnSpc>
        <a:spcBef>
          <a:spcPct val="0"/>
        </a:spcBef>
        <a:buNone/>
        <a:defRPr sz="3200" b="1" kern="1200" baseline="0">
          <a:solidFill>
            <a:schemeClr val="tx2"/>
          </a:solidFill>
          <a:effectLst/>
          <a:latin typeface="RN House Sans Regular" panose="020B0504020203020204" pitchFamily="34" charset="0"/>
          <a:ea typeface="+mj-ea"/>
          <a:cs typeface="+mj-cs"/>
        </a:defRPr>
      </a:lvl1pPr>
    </p:titleStyle>
    <p:bodyStyle>
      <a:lvl1pPr marL="0" marR="0" indent="0" algn="l" defTabSz="1079649" rtl="0" eaLnBrk="1" fontAlgn="auto" latinLnBrk="0" hangingPunct="1">
        <a:lnSpc>
          <a:spcPct val="100000"/>
        </a:lnSpc>
        <a:spcBef>
          <a:spcPts val="731"/>
        </a:spcBef>
        <a:spcAft>
          <a:spcPts val="0"/>
        </a:spcAft>
        <a:buClr>
          <a:srgbClr val="575756"/>
        </a:buClr>
        <a:buSzPct val="100000"/>
        <a:buFont typeface="Symbol" panose="05050102010706020507" pitchFamily="18" charset="2"/>
        <a:buNone/>
        <a:tabLst/>
        <a:defRPr lang="en-GB" sz="2133" b="1" kern="1200" baseline="0" noProof="0" dirty="0" smtClean="0">
          <a:solidFill>
            <a:schemeClr val="accent3"/>
          </a:solidFill>
          <a:latin typeface="RN House Sans Regular" panose="020B0504020203020204" pitchFamily="34" charset="0"/>
          <a:ea typeface="+mn-ea"/>
          <a:cs typeface="+mn-cs"/>
        </a:defRPr>
      </a:lvl1pPr>
      <a:lvl2pPr marL="0" marR="0" indent="0" algn="l" defTabSz="1079649" rtl="0" eaLnBrk="1" fontAlgn="auto" latinLnBrk="0" hangingPunct="1">
        <a:lnSpc>
          <a:spcPct val="100000"/>
        </a:lnSpc>
        <a:spcBef>
          <a:spcPts val="731"/>
        </a:spcBef>
        <a:spcAft>
          <a:spcPts val="0"/>
        </a:spcAft>
        <a:buClr>
          <a:srgbClr val="575756"/>
        </a:buClr>
        <a:buSzPct val="100000"/>
        <a:buFont typeface="Symbol" panose="05050102010706020507" pitchFamily="18" charset="2"/>
        <a:buNone/>
        <a:tabLst/>
        <a:defRPr lang="en-GB" sz="2133" kern="1200" baseline="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+mn-cs"/>
        </a:defRPr>
      </a:lvl2pPr>
      <a:lvl3pPr marL="195463" marR="0" indent="-195463" algn="l" defTabSz="1079649" rtl="0" eaLnBrk="1" fontAlgn="auto" latinLnBrk="0" hangingPunct="1">
        <a:lnSpc>
          <a:spcPct val="100000"/>
        </a:lnSpc>
        <a:spcBef>
          <a:spcPts val="417"/>
        </a:spcBef>
        <a:spcAft>
          <a:spcPts val="0"/>
        </a:spcAft>
        <a:buClr>
          <a:srgbClr val="575756"/>
        </a:buClr>
        <a:buSzTx/>
        <a:buFont typeface="Symbol" panose="05050102010706020507" pitchFamily="18" charset="2"/>
        <a:buChar char="·"/>
        <a:tabLst/>
        <a:defRPr lang="en-GB" sz="2133" kern="1200" baseline="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+mn-cs"/>
        </a:defRPr>
      </a:lvl3pPr>
      <a:lvl4pPr marL="390925" marR="0" indent="-195463" algn="l" defTabSz="1079649" rtl="0" eaLnBrk="1" fontAlgn="auto" latinLnBrk="0" hangingPunct="1">
        <a:lnSpc>
          <a:spcPct val="100000"/>
        </a:lnSpc>
        <a:spcBef>
          <a:spcPts val="417"/>
        </a:spcBef>
        <a:spcAft>
          <a:spcPts val="0"/>
        </a:spcAft>
        <a:buClr>
          <a:srgbClr val="575756"/>
        </a:buClr>
        <a:buSzTx/>
        <a:buFont typeface="Arial" pitchFamily="34" charset="0"/>
        <a:buChar char="–"/>
        <a:tabLst/>
        <a:defRPr lang="en-GB" sz="2133" kern="1200" baseline="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+mn-cs"/>
        </a:defRPr>
      </a:lvl4pPr>
      <a:lvl5pPr marL="586388" marR="0" indent="-195463" algn="l" defTabSz="1079649" rtl="0" eaLnBrk="1" fontAlgn="auto" latinLnBrk="0" hangingPunct="1">
        <a:lnSpc>
          <a:spcPct val="100000"/>
        </a:lnSpc>
        <a:spcBef>
          <a:spcPts val="417"/>
        </a:spcBef>
        <a:spcAft>
          <a:spcPts val="0"/>
        </a:spcAft>
        <a:buClr>
          <a:srgbClr val="575756"/>
        </a:buClr>
        <a:buSzTx/>
        <a:buFont typeface="Arial" pitchFamily="34" charset="0"/>
        <a:buChar char="–"/>
        <a:tabLst/>
        <a:defRPr lang="en-GB" sz="2133" kern="1200" baseline="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+mn-cs"/>
        </a:defRPr>
      </a:lvl5pPr>
      <a:lvl6pPr marL="781850" marR="0" indent="-195463" algn="l" defTabSz="1079649" rtl="0" eaLnBrk="1" fontAlgn="auto" latinLnBrk="0" hangingPunct="1">
        <a:lnSpc>
          <a:spcPct val="100000"/>
        </a:lnSpc>
        <a:spcBef>
          <a:spcPts val="417"/>
        </a:spcBef>
        <a:spcAft>
          <a:spcPts val="0"/>
        </a:spcAft>
        <a:buClr>
          <a:srgbClr val="575756"/>
        </a:buClr>
        <a:buSzTx/>
        <a:buFont typeface="Arial" panose="020B0604020202020204" pitchFamily="34" charset="0"/>
        <a:buChar char="–"/>
        <a:tabLst/>
        <a:defRPr lang="en-GB" sz="2133" kern="120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Arial" panose="020B0604020202020204" pitchFamily="34" charset="0"/>
        </a:defRPr>
      </a:lvl6pPr>
      <a:lvl7pPr marL="977313" marR="0" indent="-195463" algn="l" defTabSz="1079649" rtl="0" eaLnBrk="1" fontAlgn="auto" latinLnBrk="0" hangingPunct="1">
        <a:lnSpc>
          <a:spcPct val="100000"/>
        </a:lnSpc>
        <a:spcBef>
          <a:spcPts val="417"/>
        </a:spcBef>
        <a:spcAft>
          <a:spcPts val="0"/>
        </a:spcAft>
        <a:buClr>
          <a:srgbClr val="575756"/>
        </a:buClr>
        <a:buSzTx/>
        <a:buFont typeface="Arial" panose="020B0604020202020204" pitchFamily="34" charset="0"/>
        <a:buChar char="–"/>
        <a:tabLst/>
        <a:defRPr lang="en-GB" sz="2133" kern="120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Arial" panose="020B0604020202020204" pitchFamily="34" charset="0"/>
        </a:defRPr>
      </a:lvl7pPr>
      <a:lvl8pPr marL="1172775" marR="0" indent="-195463" algn="l" defTabSz="1079649" rtl="0" eaLnBrk="1" fontAlgn="auto" latinLnBrk="0" hangingPunct="1">
        <a:lnSpc>
          <a:spcPct val="100000"/>
        </a:lnSpc>
        <a:spcBef>
          <a:spcPts val="417"/>
        </a:spcBef>
        <a:spcAft>
          <a:spcPts val="0"/>
        </a:spcAft>
        <a:buClr>
          <a:srgbClr val="575756"/>
        </a:buClr>
        <a:buSzTx/>
        <a:buFont typeface="Arial" panose="020B0604020202020204" pitchFamily="34" charset="0"/>
        <a:buChar char="–"/>
        <a:tabLst/>
        <a:defRPr lang="en-GB" sz="2133" kern="120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Arial" panose="020B0604020202020204" pitchFamily="34" charset="0"/>
        </a:defRPr>
      </a:lvl8pPr>
      <a:lvl9pPr marL="1368238" marR="0" indent="-195463" algn="l" defTabSz="1079649" rtl="0" eaLnBrk="1" fontAlgn="auto" latinLnBrk="0" hangingPunct="1">
        <a:lnSpc>
          <a:spcPct val="100000"/>
        </a:lnSpc>
        <a:spcBef>
          <a:spcPts val="417"/>
        </a:spcBef>
        <a:spcAft>
          <a:spcPts val="0"/>
        </a:spcAft>
        <a:buClr>
          <a:srgbClr val="575756"/>
        </a:buClr>
        <a:buSzTx/>
        <a:buFont typeface="Arial" panose="020B0604020202020204" pitchFamily="34" charset="0"/>
        <a:buChar char="–"/>
        <a:tabLst/>
        <a:defRPr lang="en-GB" sz="2133" kern="120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GB"/>
      </a:defPPr>
      <a:lvl1pPr marL="0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39827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79649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19473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59298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699123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38947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778774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18596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3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 bwMode="gray">
          <a:xfrm>
            <a:off x="623999" y="624001"/>
            <a:ext cx="9758252" cy="615457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idx="1"/>
          </p:nvPr>
        </p:nvSpPr>
        <p:spPr bwMode="gray">
          <a:xfrm>
            <a:off x="624000" y="2084640"/>
            <a:ext cx="10944000" cy="38227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  <a:p>
            <a:pPr lvl="5"/>
            <a:r>
              <a:rPr lang="en-GB" noProof="0" dirty="0"/>
              <a:t>Fifth Level</a:t>
            </a:r>
          </a:p>
          <a:p>
            <a:pPr lvl="6"/>
            <a:r>
              <a:rPr lang="en-GB" noProof="0" dirty="0"/>
              <a:t>Sixth Level</a:t>
            </a:r>
          </a:p>
          <a:p>
            <a:pPr lvl="7"/>
            <a:r>
              <a:rPr lang="en-GB" noProof="0" dirty="0"/>
              <a:t>Seventh Level</a:t>
            </a:r>
          </a:p>
          <a:p>
            <a:pPr lvl="8"/>
            <a:r>
              <a:rPr lang="en-GB" noProof="0" dirty="0"/>
              <a:t>Eighth Level</a:t>
            </a:r>
          </a:p>
          <a:p>
            <a:pPr lvl="0"/>
            <a:endParaRPr lang="en-GB" noProof="0" dirty="0"/>
          </a:p>
          <a:p>
            <a:pPr lvl="0"/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Slide Number"/>
          <p:cNvSpPr txBox="1">
            <a:spLocks/>
          </p:cNvSpPr>
          <p:nvPr/>
        </p:nvSpPr>
        <p:spPr bwMode="gray">
          <a:xfrm>
            <a:off x="11136584" y="6105308"/>
            <a:ext cx="431417" cy="3648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indent="0" algn="r" defTabSz="1043019" rtl="0" eaLnBrk="1" latinLnBrk="0" hangingPunct="1">
              <a:defRPr sz="9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1510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1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2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03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549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058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56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077" algn="l" defTabSz="1043019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234574D-F6AE-4144-9EBB-A7F55480402C}" type="slidenum">
              <a:rPr lang="en-GB" sz="1200" smtClean="0">
                <a:solidFill>
                  <a:schemeClr val="tx2"/>
                </a:solidFill>
              </a:rPr>
              <a:pPr algn="r"/>
              <a:t>‹#›</a:t>
            </a:fld>
            <a:endParaRPr lang="en-GB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74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  <p:sldLayoutId id="2147483823" r:id="rId18"/>
    <p:sldLayoutId id="2147483824" r:id="rId19"/>
    <p:sldLayoutId id="2147483825" r:id="rId20"/>
    <p:sldLayoutId id="2147483826" r:id="rId21"/>
    <p:sldLayoutId id="2147483827" r:id="rId22"/>
    <p:sldLayoutId id="2147483828" r:id="rId23"/>
    <p:sldLayoutId id="2147483829" r:id="rId24"/>
    <p:sldLayoutId id="2147483830" r:id="rId25"/>
    <p:sldLayoutId id="2147483831" r:id="rId26"/>
    <p:sldLayoutId id="2147483832" r:id="rId27"/>
    <p:sldLayoutId id="2147483833" r:id="rId28"/>
    <p:sldLayoutId id="2147483834" r:id="rId29"/>
    <p:sldLayoutId id="2147483835" r:id="rId30"/>
    <p:sldLayoutId id="2147483836" r:id="rId31"/>
  </p:sldLayoutIdLst>
  <p:txStyles>
    <p:titleStyle>
      <a:lvl1pPr algn="l" defTabSz="1079649" rtl="0" eaLnBrk="1" latinLnBrk="0" hangingPunct="1">
        <a:lnSpc>
          <a:spcPct val="100000"/>
        </a:lnSpc>
        <a:spcBef>
          <a:spcPct val="0"/>
        </a:spcBef>
        <a:buNone/>
        <a:defRPr sz="3200" b="1" kern="1200" baseline="0">
          <a:solidFill>
            <a:schemeClr val="tx2"/>
          </a:solidFill>
          <a:effectLst/>
          <a:latin typeface="RN House Sans Regular" panose="020B0504020203020204" pitchFamily="34" charset="0"/>
          <a:ea typeface="+mj-ea"/>
          <a:cs typeface="+mj-cs"/>
        </a:defRPr>
      </a:lvl1pPr>
    </p:titleStyle>
    <p:bodyStyle>
      <a:lvl1pPr marL="0" marR="0" indent="0" algn="l" defTabSz="1079649" rtl="0" eaLnBrk="1" fontAlgn="auto" latinLnBrk="0" hangingPunct="1">
        <a:lnSpc>
          <a:spcPct val="100000"/>
        </a:lnSpc>
        <a:spcBef>
          <a:spcPts val="731"/>
        </a:spcBef>
        <a:spcAft>
          <a:spcPts val="0"/>
        </a:spcAft>
        <a:buClr>
          <a:srgbClr val="575756"/>
        </a:buClr>
        <a:buSzPct val="100000"/>
        <a:buFont typeface="Symbol" panose="05050102010706020507" pitchFamily="18" charset="2"/>
        <a:buNone/>
        <a:tabLst/>
        <a:defRPr lang="en-GB" sz="2133" b="1" kern="1200" baseline="0" noProof="0" dirty="0" smtClean="0">
          <a:solidFill>
            <a:schemeClr val="accent3"/>
          </a:solidFill>
          <a:latin typeface="RN House Sans Regular" panose="020B0504020203020204" pitchFamily="34" charset="0"/>
          <a:ea typeface="+mn-ea"/>
          <a:cs typeface="+mn-cs"/>
        </a:defRPr>
      </a:lvl1pPr>
      <a:lvl2pPr marL="0" marR="0" indent="0" algn="l" defTabSz="1079649" rtl="0" eaLnBrk="1" fontAlgn="auto" latinLnBrk="0" hangingPunct="1">
        <a:lnSpc>
          <a:spcPct val="100000"/>
        </a:lnSpc>
        <a:spcBef>
          <a:spcPts val="731"/>
        </a:spcBef>
        <a:spcAft>
          <a:spcPts val="0"/>
        </a:spcAft>
        <a:buClr>
          <a:srgbClr val="575756"/>
        </a:buClr>
        <a:buSzPct val="100000"/>
        <a:buFont typeface="Symbol" panose="05050102010706020507" pitchFamily="18" charset="2"/>
        <a:buNone/>
        <a:tabLst/>
        <a:defRPr lang="en-GB" sz="2133" kern="1200" baseline="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+mn-cs"/>
        </a:defRPr>
      </a:lvl2pPr>
      <a:lvl3pPr marL="195463" marR="0" indent="-195463" algn="l" defTabSz="1079649" rtl="0" eaLnBrk="1" fontAlgn="auto" latinLnBrk="0" hangingPunct="1">
        <a:lnSpc>
          <a:spcPct val="100000"/>
        </a:lnSpc>
        <a:spcBef>
          <a:spcPts val="417"/>
        </a:spcBef>
        <a:spcAft>
          <a:spcPts val="0"/>
        </a:spcAft>
        <a:buClr>
          <a:srgbClr val="575756"/>
        </a:buClr>
        <a:buSzTx/>
        <a:buFont typeface="Symbol" panose="05050102010706020507" pitchFamily="18" charset="2"/>
        <a:buChar char="·"/>
        <a:tabLst/>
        <a:defRPr lang="en-GB" sz="2133" kern="1200" baseline="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+mn-cs"/>
        </a:defRPr>
      </a:lvl3pPr>
      <a:lvl4pPr marL="390925" marR="0" indent="-195463" algn="l" defTabSz="1079649" rtl="0" eaLnBrk="1" fontAlgn="auto" latinLnBrk="0" hangingPunct="1">
        <a:lnSpc>
          <a:spcPct val="100000"/>
        </a:lnSpc>
        <a:spcBef>
          <a:spcPts val="417"/>
        </a:spcBef>
        <a:spcAft>
          <a:spcPts val="0"/>
        </a:spcAft>
        <a:buClr>
          <a:srgbClr val="575756"/>
        </a:buClr>
        <a:buSzTx/>
        <a:buFont typeface="Arial" pitchFamily="34" charset="0"/>
        <a:buChar char="–"/>
        <a:tabLst/>
        <a:defRPr lang="en-GB" sz="2133" kern="1200" baseline="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+mn-cs"/>
        </a:defRPr>
      </a:lvl4pPr>
      <a:lvl5pPr marL="586388" marR="0" indent="-195463" algn="l" defTabSz="1079649" rtl="0" eaLnBrk="1" fontAlgn="auto" latinLnBrk="0" hangingPunct="1">
        <a:lnSpc>
          <a:spcPct val="100000"/>
        </a:lnSpc>
        <a:spcBef>
          <a:spcPts val="417"/>
        </a:spcBef>
        <a:spcAft>
          <a:spcPts val="0"/>
        </a:spcAft>
        <a:buClr>
          <a:srgbClr val="575756"/>
        </a:buClr>
        <a:buSzTx/>
        <a:buFont typeface="Arial" pitchFamily="34" charset="0"/>
        <a:buChar char="–"/>
        <a:tabLst/>
        <a:defRPr lang="en-GB" sz="2133" kern="1200" baseline="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+mn-cs"/>
        </a:defRPr>
      </a:lvl5pPr>
      <a:lvl6pPr marL="781850" marR="0" indent="-195463" algn="l" defTabSz="1079649" rtl="0" eaLnBrk="1" fontAlgn="auto" latinLnBrk="0" hangingPunct="1">
        <a:lnSpc>
          <a:spcPct val="100000"/>
        </a:lnSpc>
        <a:spcBef>
          <a:spcPts val="417"/>
        </a:spcBef>
        <a:spcAft>
          <a:spcPts val="0"/>
        </a:spcAft>
        <a:buClr>
          <a:srgbClr val="575756"/>
        </a:buClr>
        <a:buSzTx/>
        <a:buFont typeface="Arial" panose="020B0604020202020204" pitchFamily="34" charset="0"/>
        <a:buChar char="–"/>
        <a:tabLst/>
        <a:defRPr lang="en-GB" sz="2133" kern="120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Arial" panose="020B0604020202020204" pitchFamily="34" charset="0"/>
        </a:defRPr>
      </a:lvl6pPr>
      <a:lvl7pPr marL="977313" marR="0" indent="-195463" algn="l" defTabSz="1079649" rtl="0" eaLnBrk="1" fontAlgn="auto" latinLnBrk="0" hangingPunct="1">
        <a:lnSpc>
          <a:spcPct val="100000"/>
        </a:lnSpc>
        <a:spcBef>
          <a:spcPts val="417"/>
        </a:spcBef>
        <a:spcAft>
          <a:spcPts val="0"/>
        </a:spcAft>
        <a:buClr>
          <a:srgbClr val="575756"/>
        </a:buClr>
        <a:buSzTx/>
        <a:buFont typeface="Arial" panose="020B0604020202020204" pitchFamily="34" charset="0"/>
        <a:buChar char="–"/>
        <a:tabLst/>
        <a:defRPr lang="en-GB" sz="2133" kern="120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Arial" panose="020B0604020202020204" pitchFamily="34" charset="0"/>
        </a:defRPr>
      </a:lvl7pPr>
      <a:lvl8pPr marL="1172775" marR="0" indent="-195463" algn="l" defTabSz="1079649" rtl="0" eaLnBrk="1" fontAlgn="auto" latinLnBrk="0" hangingPunct="1">
        <a:lnSpc>
          <a:spcPct val="100000"/>
        </a:lnSpc>
        <a:spcBef>
          <a:spcPts val="417"/>
        </a:spcBef>
        <a:spcAft>
          <a:spcPts val="0"/>
        </a:spcAft>
        <a:buClr>
          <a:srgbClr val="575756"/>
        </a:buClr>
        <a:buSzTx/>
        <a:buFont typeface="Arial" panose="020B0604020202020204" pitchFamily="34" charset="0"/>
        <a:buChar char="–"/>
        <a:tabLst/>
        <a:defRPr lang="en-GB" sz="2133" kern="120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Arial" panose="020B0604020202020204" pitchFamily="34" charset="0"/>
        </a:defRPr>
      </a:lvl8pPr>
      <a:lvl9pPr marL="1368238" marR="0" indent="-195463" algn="l" defTabSz="1079649" rtl="0" eaLnBrk="1" fontAlgn="auto" latinLnBrk="0" hangingPunct="1">
        <a:lnSpc>
          <a:spcPct val="100000"/>
        </a:lnSpc>
        <a:spcBef>
          <a:spcPts val="417"/>
        </a:spcBef>
        <a:spcAft>
          <a:spcPts val="0"/>
        </a:spcAft>
        <a:buClr>
          <a:srgbClr val="575756"/>
        </a:buClr>
        <a:buSzTx/>
        <a:buFont typeface="Arial" panose="020B0604020202020204" pitchFamily="34" charset="0"/>
        <a:buChar char="–"/>
        <a:tabLst/>
        <a:defRPr lang="en-GB" sz="2133" kern="1200" noProof="0" dirty="0" smtClean="0">
          <a:solidFill>
            <a:schemeClr val="tx2"/>
          </a:solidFill>
          <a:latin typeface="RN House Sans Regular" panose="020B0504020203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GB"/>
      </a:defPPr>
      <a:lvl1pPr marL="0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39827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79649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19473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59298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699123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38947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778774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18596" algn="l" defTabSz="1079649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BA8FC-18C6-456C-AF31-996EF6AAE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463" y="553749"/>
            <a:ext cx="8057878" cy="4145453"/>
          </a:xfrm>
        </p:spPr>
        <p:txBody>
          <a:bodyPr/>
          <a:lstStyle/>
          <a:p>
            <a:pPr algn="ctr"/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GIT Overview</a:t>
            </a:r>
            <a:br>
              <a:rPr lang="en-US" sz="6000" dirty="0">
                <a:solidFill>
                  <a:schemeClr val="bg1"/>
                </a:solidFill>
              </a:rPr>
            </a:br>
            <a:endParaRPr lang="en-GB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639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Useful Commands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24000" y="1966384"/>
            <a:ext cx="10944000" cy="3939536"/>
          </a:xfrm>
        </p:spPr>
        <p:txBody>
          <a:bodyPr/>
          <a:lstStyle/>
          <a:p>
            <a:pPr lvl="2"/>
            <a:r>
              <a:rPr lang="en-GB" altLang="en-US" sz="1867" dirty="0"/>
              <a:t>Cherry picking commits</a:t>
            </a:r>
          </a:p>
          <a:p>
            <a:pPr lvl="3"/>
            <a:r>
              <a:rPr lang="en-GB" altLang="en-US" sz="1867" dirty="0">
                <a:solidFill>
                  <a:schemeClr val="accent3"/>
                </a:solidFill>
              </a:rPr>
              <a:t>git cherry-pick &lt;commit-id(s)&gt;</a:t>
            </a:r>
          </a:p>
          <a:p>
            <a:pPr marL="195462" lvl="3" indent="0">
              <a:buNone/>
            </a:pPr>
            <a:endParaRPr lang="en-GB" altLang="en-US" sz="1867" dirty="0">
              <a:solidFill>
                <a:schemeClr val="accent3"/>
              </a:solidFill>
            </a:endParaRPr>
          </a:p>
          <a:p>
            <a:pPr lvl="2"/>
            <a:r>
              <a:rPr lang="en-GB" altLang="en-US" sz="1867" dirty="0"/>
              <a:t>Cherry picking commits without committing the changes</a:t>
            </a:r>
          </a:p>
          <a:p>
            <a:pPr lvl="3"/>
            <a:r>
              <a:rPr lang="en-GB" altLang="en-US" sz="1867" dirty="0">
                <a:solidFill>
                  <a:schemeClr val="accent3"/>
                </a:solidFill>
              </a:rPr>
              <a:t>git cherry-pick &lt;commit-id(s)&gt; -n</a:t>
            </a:r>
          </a:p>
          <a:p>
            <a:pPr lvl="2"/>
            <a:endParaRPr lang="en-IN" altLang="en-US" sz="1867" dirty="0"/>
          </a:p>
          <a:p>
            <a:pPr lvl="2"/>
            <a:r>
              <a:rPr lang="en-IN" altLang="en-US" sz="1867" dirty="0"/>
              <a:t>Restoring staged files</a:t>
            </a:r>
          </a:p>
          <a:p>
            <a:pPr lvl="3"/>
            <a:r>
              <a:rPr lang="en-IN" altLang="en-US" sz="1867" dirty="0">
                <a:solidFill>
                  <a:schemeClr val="accent3"/>
                </a:solidFill>
              </a:rPr>
              <a:t>git restore --staged &lt;filename&gt;</a:t>
            </a:r>
          </a:p>
          <a:p>
            <a:pPr lvl="3"/>
            <a:endParaRPr lang="en-IN" altLang="en-US" sz="1867" dirty="0">
              <a:solidFill>
                <a:schemeClr val="accent3"/>
              </a:solidFill>
            </a:endParaRPr>
          </a:p>
          <a:p>
            <a:pPr lvl="2"/>
            <a:r>
              <a:rPr lang="en-IN" altLang="en-US" sz="1867" dirty="0"/>
              <a:t>Popping your stashed changes</a:t>
            </a:r>
          </a:p>
          <a:p>
            <a:pPr lvl="3"/>
            <a:r>
              <a:rPr lang="en-IN" altLang="en-US" sz="1867" dirty="0">
                <a:solidFill>
                  <a:schemeClr val="accent3"/>
                </a:solidFill>
              </a:rPr>
              <a:t>git stash pop &lt;index&gt;</a:t>
            </a:r>
            <a:endParaRPr lang="en-GB" altLang="en-US" sz="1867" dirty="0">
              <a:solidFill>
                <a:schemeClr val="accent3"/>
              </a:solidFill>
            </a:endParaRPr>
          </a:p>
          <a:p>
            <a:pPr marL="0" lvl="2" indent="0">
              <a:buNone/>
            </a:pPr>
            <a:endParaRPr lang="en-GB" altLang="en-US" sz="1867" dirty="0"/>
          </a:p>
          <a:p>
            <a:pPr marL="195462" lvl="3" indent="0">
              <a:buNone/>
            </a:pPr>
            <a:endParaRPr lang="en-GB" altLang="en-US" sz="1867" dirty="0">
              <a:solidFill>
                <a:schemeClr val="accent3"/>
              </a:solidFill>
            </a:endParaRPr>
          </a:p>
          <a:p>
            <a:pPr lvl="3"/>
            <a:endParaRPr lang="en-GB" altLang="en-US" sz="1867" dirty="0"/>
          </a:p>
          <a:p>
            <a:pPr lvl="3"/>
            <a:endParaRPr lang="en-GB" altLang="en-US" sz="1867" dirty="0"/>
          </a:p>
        </p:txBody>
      </p:sp>
    </p:spTree>
    <p:extLst>
      <p:ext uri="{BB962C8B-B14F-4D97-AF65-F5344CB8AC3E}">
        <p14:creationId xmlns:p14="http://schemas.microsoft.com/office/powerpoint/2010/main" val="1253314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BitBucket</a:t>
            </a:r>
            <a:r>
              <a:rPr lang="en-IN" dirty="0"/>
              <a:t> 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24000" y="1966384"/>
            <a:ext cx="10944000" cy="3939536"/>
          </a:xfrm>
        </p:spPr>
        <p:txBody>
          <a:bodyPr/>
          <a:lstStyle/>
          <a:p>
            <a:pPr lvl="2"/>
            <a:r>
              <a:rPr lang="en-IN" altLang="en-US" sz="1867" dirty="0"/>
              <a:t>N</a:t>
            </a:r>
            <a:r>
              <a:rPr lang="en-GB" altLang="en-US" sz="1867" dirty="0" err="1"/>
              <a:t>avigating</a:t>
            </a:r>
            <a:r>
              <a:rPr lang="en-GB" altLang="en-US" sz="1867" dirty="0"/>
              <a:t> from one line of code to the associated PR</a:t>
            </a:r>
          </a:p>
          <a:p>
            <a:pPr marL="0" lvl="2" indent="0">
              <a:buNone/>
            </a:pPr>
            <a:endParaRPr lang="en-GB" altLang="en-US" sz="1867" dirty="0"/>
          </a:p>
          <a:p>
            <a:pPr lvl="2"/>
            <a:r>
              <a:rPr lang="en-GB" altLang="en-US" sz="1867" dirty="0"/>
              <a:t>Identifying the developer who made a particular change</a:t>
            </a:r>
          </a:p>
          <a:p>
            <a:pPr marL="0" lvl="2" indent="0">
              <a:buNone/>
            </a:pPr>
            <a:endParaRPr lang="en-GB" altLang="en-US" sz="1867" dirty="0"/>
          </a:p>
          <a:p>
            <a:pPr lvl="2"/>
            <a:r>
              <a:rPr lang="en-GB" altLang="en-US" sz="1867" dirty="0" err="1"/>
              <a:t>BitBucket</a:t>
            </a:r>
            <a:r>
              <a:rPr lang="en-GB" altLang="en-US" sz="1867" dirty="0"/>
              <a:t> – JIRA integration</a:t>
            </a:r>
          </a:p>
        </p:txBody>
      </p:sp>
    </p:spTree>
    <p:extLst>
      <p:ext uri="{BB962C8B-B14F-4D97-AF65-F5344CB8AC3E}">
        <p14:creationId xmlns:p14="http://schemas.microsoft.com/office/powerpoint/2010/main" val="3783981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Merge Conflicts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24000" y="1966384"/>
            <a:ext cx="10944000" cy="3939536"/>
          </a:xfrm>
        </p:spPr>
        <p:txBody>
          <a:bodyPr/>
          <a:lstStyle/>
          <a:p>
            <a:pPr lvl="2"/>
            <a:r>
              <a:rPr lang="en-IN" altLang="en-US" sz="1867" dirty="0"/>
              <a:t>Options:-</a:t>
            </a:r>
          </a:p>
          <a:p>
            <a:pPr marL="652650" lvl="3" indent="-457189">
              <a:buFont typeface="+mj-lt"/>
              <a:buAutoNum type="arabicPeriod"/>
            </a:pPr>
            <a:r>
              <a:rPr lang="en-GB" altLang="en-US" sz="1867" dirty="0"/>
              <a:t>Keep your change and ignore the incoming change completely</a:t>
            </a:r>
          </a:p>
          <a:p>
            <a:pPr marL="652650" lvl="3" indent="-457189">
              <a:buFont typeface="+mj-lt"/>
              <a:buAutoNum type="arabicPeriod"/>
            </a:pPr>
            <a:r>
              <a:rPr lang="en-GB" altLang="en-US" sz="1867" dirty="0"/>
              <a:t>Keep the incoming change and discard your own change</a:t>
            </a:r>
          </a:p>
          <a:p>
            <a:pPr marL="652650" lvl="3" indent="-457189">
              <a:buFont typeface="+mj-lt"/>
              <a:buAutoNum type="arabicPeriod"/>
            </a:pPr>
            <a:r>
              <a:rPr lang="en-GB" altLang="en-US" sz="1867" dirty="0"/>
              <a:t>Keep both the changes</a:t>
            </a:r>
          </a:p>
          <a:p>
            <a:pPr marL="652650" lvl="3" indent="-457189">
              <a:buFont typeface="+mj-lt"/>
              <a:buAutoNum type="arabicPeriod"/>
            </a:pPr>
            <a:r>
              <a:rPr lang="en-GB" altLang="en-US" sz="1867" dirty="0"/>
              <a:t>Keep a combination of your and the incoming change</a:t>
            </a:r>
          </a:p>
          <a:p>
            <a:pPr marL="0" lvl="2" indent="0">
              <a:buNone/>
            </a:pPr>
            <a:endParaRPr lang="en-GB" altLang="en-US" sz="1867" dirty="0"/>
          </a:p>
          <a:p>
            <a:pPr lvl="2"/>
            <a:r>
              <a:rPr lang="en-GB" altLang="en-US" sz="1867" dirty="0"/>
              <a:t>Can easily be resolved manually</a:t>
            </a:r>
          </a:p>
          <a:p>
            <a:pPr marL="0" lvl="2" indent="0">
              <a:buNone/>
            </a:pPr>
            <a:endParaRPr lang="en-GB" altLang="en-US" sz="1867" dirty="0"/>
          </a:p>
          <a:p>
            <a:pPr lvl="2"/>
            <a:r>
              <a:rPr lang="en-GB" altLang="en-US" sz="1867" dirty="0"/>
              <a:t>Marking conflict resolution after resolving it manually: git add &lt;filename&gt;</a:t>
            </a:r>
          </a:p>
        </p:txBody>
      </p:sp>
    </p:spTree>
    <p:extLst>
      <p:ext uri="{BB962C8B-B14F-4D97-AF65-F5344CB8AC3E}">
        <p14:creationId xmlns:p14="http://schemas.microsoft.com/office/powerpoint/2010/main" val="4256857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AE9EB-4999-4E4E-9269-9AD1243E7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3076" y="2756866"/>
            <a:ext cx="1472568" cy="1344269"/>
          </a:xfrm>
        </p:spPr>
        <p:txBody>
          <a:bodyPr/>
          <a:lstStyle/>
          <a:p>
            <a:r>
              <a:rPr lang="en-IN" dirty="0"/>
              <a:t>Quiz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6100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AE9EB-4999-4E4E-9269-9AD1243E7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1600" y="2756865"/>
            <a:ext cx="2610267" cy="1344269"/>
          </a:xfrm>
        </p:spPr>
        <p:txBody>
          <a:bodyPr/>
          <a:lstStyle/>
          <a:p>
            <a:r>
              <a:rPr lang="en-GB" dirty="0"/>
              <a:t>Thanks 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89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0F07-1649-4FA7-91FB-88F5DE74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99" y="624001"/>
            <a:ext cx="9758252" cy="615457"/>
          </a:xfrm>
        </p:spPr>
        <p:txBody>
          <a:bodyPr/>
          <a:lstStyle/>
          <a:p>
            <a:pPr algn="ctr"/>
            <a:r>
              <a:rPr lang="en-GB" dirty="0"/>
              <a:t>   </a:t>
            </a:r>
            <a:r>
              <a:rPr lang="en-GB" u="sng" dirty="0"/>
              <a:t>Agenda</a:t>
            </a:r>
            <a:r>
              <a:rPr lang="en-GB" dirty="0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8981BD-4E19-4A22-BFFA-2C094F42F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474" y="1654119"/>
            <a:ext cx="10573526" cy="457988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/>
                </a:solidFill>
              </a:rPr>
              <a:t>Git Overview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/>
                </a:solidFill>
              </a:rPr>
              <a:t>Git Workflow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/>
                </a:solidFill>
              </a:rPr>
              <a:t>Commit Message Importance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/>
                </a:solidFill>
              </a:rPr>
              <a:t>Better Convention 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/>
                </a:solidFill>
              </a:rPr>
              <a:t>Git Commit Better Practices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/>
                </a:solidFill>
              </a:rPr>
              <a:t>Tips &amp; Tricks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/>
                </a:solidFill>
              </a:rPr>
              <a:t>Quiz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sz="3200" i="0" dirty="0">
              <a:solidFill>
                <a:schemeClr val="tx1"/>
              </a:solidFill>
              <a:effectLst/>
              <a:latin typeface="Oracle Sans"/>
            </a:endParaRPr>
          </a:p>
        </p:txBody>
      </p:sp>
    </p:spTree>
    <p:extLst>
      <p:ext uri="{BB962C8B-B14F-4D97-AF65-F5344CB8AC3E}">
        <p14:creationId xmlns:p14="http://schemas.microsoft.com/office/powerpoint/2010/main" val="153198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0F07-1649-4FA7-91FB-88F5DE74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99" y="624001"/>
            <a:ext cx="9758252" cy="615457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u="sng" dirty="0"/>
              <a:t>Git Overview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8981BD-4E19-4A22-BFFA-2C094F42F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237" y="1654119"/>
            <a:ext cx="10573526" cy="4579880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tx2"/>
                </a:solidFill>
              </a:rPr>
              <a:t>Git is a version-control system for tracking changes in computer files and coordinating work on those files among multiple people.  </a:t>
            </a:r>
          </a:p>
          <a:p>
            <a:pPr marL="457200" indent="-45720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tx2"/>
                </a:solidFill>
              </a:rPr>
              <a:t>Git helps you keep track of the changes you make to your code. It is basically the history tab for your code editor.</a:t>
            </a:r>
          </a:p>
          <a:p>
            <a:pPr marL="457200" indent="-45720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tx2"/>
                </a:solidFill>
              </a:rPr>
              <a:t>If at any point while coding you hit a fatal error and don’t know what’s causing it you can always revert back to the stable state. So it is very helpful for debugging.</a:t>
            </a:r>
          </a:p>
          <a:p>
            <a:pPr algn="just">
              <a:lnSpc>
                <a:spcPct val="160000"/>
              </a:lnSpc>
            </a:pPr>
            <a:endParaRPr lang="en-GB" sz="2400" b="0" i="0" dirty="0">
              <a:solidFill>
                <a:schemeClr val="tx2"/>
              </a:solidFill>
              <a:effectLst/>
            </a:endParaRPr>
          </a:p>
          <a:p>
            <a:pPr>
              <a:lnSpc>
                <a:spcPct val="160000"/>
              </a:lnSpc>
            </a:pPr>
            <a:r>
              <a:rPr lang="en-GB" sz="2400" b="0" dirty="0">
                <a:solidFill>
                  <a:schemeClr val="tx1"/>
                </a:solidFill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569817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E3CA2-F70D-40B5-9C08-FB4F79EB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Git Workflow</a:t>
            </a:r>
            <a:endParaRPr lang="en-GB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F0B318-C09A-4DA9-9FC2-C42D29E45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20" y="1697251"/>
            <a:ext cx="9514703" cy="469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19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B97C-A959-4F10-BCCF-A6F6FE03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3600" dirty="0">
                <a:solidFill>
                  <a:schemeClr val="tx2"/>
                </a:solidFill>
              </a:rPr>
              <a:t>	    Commit Message Importance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64C9A-710E-45CD-8036-50B5AB52ACF0}"/>
              </a:ext>
            </a:extLst>
          </p:cNvPr>
          <p:cNvSpPr txBox="1"/>
          <p:nvPr/>
        </p:nvSpPr>
        <p:spPr>
          <a:xfrm>
            <a:off x="1040524" y="1623848"/>
            <a:ext cx="956966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solidFill>
                  <a:schemeClr val="tx2"/>
                </a:solidFill>
                <a:latin typeface="RN House Sans Regular" panose="020B0504020203020204" pitchFamily="34" charset="0"/>
                <a:cs typeface="Calibri" panose="020F0502020204030204" pitchFamily="34" charset="0"/>
              </a:rPr>
              <a:t>A well-organized commit message history leads to more readable messages that are easy to follow when looking through the project history.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2"/>
              </a:solidFill>
              <a:latin typeface="RN House Sans Regular" panose="020B050402020302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2400" b="1" u="sng" dirty="0">
                <a:solidFill>
                  <a:schemeClr val="tx2"/>
                </a:solidFill>
                <a:latin typeface="RN House Sans Regular" panose="020B0504020203020204" pitchFamily="34" charset="0"/>
              </a:rPr>
              <a:t>Importance</a:t>
            </a:r>
          </a:p>
          <a:p>
            <a:pPr algn="l"/>
            <a:endParaRPr lang="en-GB" sz="2400" b="1" u="sng" dirty="0">
              <a:solidFill>
                <a:schemeClr val="tx2"/>
              </a:solidFill>
              <a:latin typeface="RN House Sans Regular" panose="020B0504020203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  <a:latin typeface="RN House Sans Regular" panose="020B0504020203020204" pitchFamily="34" charset="0"/>
              </a:rPr>
              <a:t>Bring up </a:t>
            </a:r>
            <a:r>
              <a:rPr lang="en-GB" sz="2000" dirty="0">
                <a:solidFill>
                  <a:schemeClr val="tx2"/>
                </a:solidFill>
                <a:latin typeface="RN House Sans Regular" panose="020B0504020203020204" pitchFamily="34" charset="0"/>
                <a:cs typeface="Calibri" panose="020F0502020204030204" pitchFamily="34" charset="0"/>
              </a:rPr>
              <a:t>transparency by communicate the nature of changes in your codebase to a variety of audience: existing teammates, future contributors, and sometimes the public and other stakeholders.</a:t>
            </a:r>
          </a:p>
          <a:p>
            <a:pPr algn="l"/>
            <a:endParaRPr lang="en-GB" sz="2000" dirty="0">
              <a:solidFill>
                <a:schemeClr val="tx2"/>
              </a:solidFill>
              <a:latin typeface="RN House Sans Regular" panose="020B050402020302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  <a:latin typeface="RN House Sans Regular" panose="020B0504020203020204" pitchFamily="34" charset="0"/>
                <a:cs typeface="Calibri" panose="020F0502020204030204" pitchFamily="34" charset="0"/>
              </a:rPr>
              <a:t>Peer Code Review requires a well-formatted Git commit message convention to communicate context about changes to fellow developers.</a:t>
            </a:r>
          </a:p>
          <a:p>
            <a:endParaRPr lang="en-GB" sz="2000" dirty="0">
              <a:solidFill>
                <a:schemeClr val="tx2"/>
              </a:solidFill>
              <a:latin typeface="RN House Sans Regular" panose="020B050402020302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  <a:latin typeface="RN House Sans Regular" panose="020B0504020203020204" pitchFamily="34" charset="0"/>
                <a:cs typeface="Calibri" panose="020F0502020204030204" pitchFamily="34" charset="0"/>
              </a:rPr>
              <a:t>Structured commit history is required to understand which notable changes have been made between each release (or version) of the project.</a:t>
            </a:r>
          </a:p>
        </p:txBody>
      </p:sp>
    </p:spTree>
    <p:extLst>
      <p:ext uri="{BB962C8B-B14F-4D97-AF65-F5344CB8AC3E}">
        <p14:creationId xmlns:p14="http://schemas.microsoft.com/office/powerpoint/2010/main" val="384872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B97C-A959-4F10-BCCF-A6F6FE03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600" u="sng" dirty="0"/>
              <a:t>Commit Message Convention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DBB8D6-7A29-4082-A785-2C18B6DDEC0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87744" y="1375719"/>
            <a:ext cx="10877550" cy="5334000"/>
          </a:xfrm>
        </p:spPr>
        <p:txBody>
          <a:bodyPr/>
          <a:lstStyle/>
          <a:p>
            <a:pPr algn="just"/>
            <a:r>
              <a:rPr lang="en-US" sz="1800" b="0" dirty="0">
                <a:solidFill>
                  <a:schemeClr val="tx2"/>
                </a:solidFill>
              </a:rPr>
              <a:t> type(scope) : subject</a:t>
            </a:r>
          </a:p>
          <a:p>
            <a:pPr algn="just"/>
            <a:endParaRPr lang="en-US" sz="2000" b="0" dirty="0">
              <a:solidFill>
                <a:schemeClr val="tx2"/>
              </a:solidFill>
            </a:endParaRPr>
          </a:p>
          <a:p>
            <a:pPr algn="just"/>
            <a:r>
              <a:rPr lang="en-GB" sz="2400" dirty="0">
                <a:solidFill>
                  <a:schemeClr val="tx2"/>
                </a:solidFill>
                <a:cs typeface="Arial" panose="020B0604020202020204" pitchFamily="34" charset="0"/>
              </a:rPr>
              <a:t>1.</a:t>
            </a:r>
            <a:r>
              <a:rPr lang="en-GB" sz="1800" dirty="0">
                <a:solidFill>
                  <a:schemeClr val="tx2"/>
                </a:solidFill>
                <a:latin typeface="RN House Sans Regular" panose="020B0504020203020204" pitchFamily="34" charset="0"/>
                <a:cs typeface="Arial" panose="020B0604020202020204" pitchFamily="34" charset="0"/>
              </a:rPr>
              <a:t> </a:t>
            </a:r>
            <a:r>
              <a:rPr lang="en-GB" sz="2400" u="sng" dirty="0">
                <a:solidFill>
                  <a:schemeClr val="tx2"/>
                </a:solidFill>
                <a:latin typeface="RN House Sans Regular" panose="020B0504020203020204" pitchFamily="34" charset="0"/>
                <a:cs typeface="Arial" panose="020B0604020202020204" pitchFamily="34" charset="0"/>
              </a:rPr>
              <a:t>Type of Commit</a:t>
            </a:r>
          </a:p>
          <a:p>
            <a:pPr algn="just"/>
            <a:endParaRPr lang="en-US" sz="1800" b="0" u="sng" dirty="0">
              <a:solidFill>
                <a:schemeClr val="tx2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tx2"/>
                </a:solidFill>
              </a:rPr>
              <a:t>feat:        The new feature being added to a particular application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tx2"/>
                </a:solidFill>
              </a:rPr>
              <a:t>fix:          A bug fix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tx2"/>
                </a:solidFill>
              </a:rPr>
              <a:t>style:       Feature and updates related to styling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tx2"/>
                </a:solidFill>
              </a:rPr>
              <a:t>refactor:  Refactoring a specific section of the codebase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tx2"/>
                </a:solidFill>
              </a:rPr>
              <a:t>test:        Everything related to testing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tx2"/>
                </a:solidFill>
              </a:rPr>
              <a:t>docs:       Everything related to documentation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tx2"/>
                </a:solidFill>
              </a:rPr>
              <a:t>chore:     Regular code maintenance</a:t>
            </a:r>
            <a:endParaRPr lang="en-US" sz="1800" b="0" dirty="0">
              <a:solidFill>
                <a:schemeClr val="tx2"/>
              </a:solidFill>
            </a:endParaRPr>
          </a:p>
          <a:p>
            <a:pPr algn="just"/>
            <a:endParaRPr lang="en-US" sz="20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11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DBB8D6-7A29-4082-A785-2C18B6DDEC0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1181" y="856735"/>
            <a:ext cx="10877550" cy="5334000"/>
          </a:xfrm>
        </p:spPr>
        <p:txBody>
          <a:bodyPr/>
          <a:lstStyle/>
          <a:p>
            <a:pPr algn="just"/>
            <a:r>
              <a:rPr lang="en-GB" sz="2400" dirty="0">
                <a:solidFill>
                  <a:schemeClr val="tx2"/>
                </a:solidFill>
                <a:cs typeface="Arial" panose="020B0604020202020204" pitchFamily="34" charset="0"/>
              </a:rPr>
              <a:t>2.</a:t>
            </a:r>
            <a:r>
              <a:rPr lang="en-GB" sz="1800" dirty="0">
                <a:solidFill>
                  <a:schemeClr val="tx2"/>
                </a:solidFill>
                <a:latin typeface="RN House Sans Regular" panose="020B0504020203020204" pitchFamily="34" charset="0"/>
                <a:cs typeface="Arial" panose="020B0604020202020204" pitchFamily="34" charset="0"/>
              </a:rPr>
              <a:t> </a:t>
            </a:r>
            <a:r>
              <a:rPr lang="en-GB" sz="2400" u="sng" dirty="0">
                <a:solidFill>
                  <a:schemeClr val="tx2"/>
                </a:solidFill>
                <a:latin typeface="RN House Sans Regular" panose="020B0504020203020204" pitchFamily="34" charset="0"/>
                <a:cs typeface="Arial" panose="020B0604020202020204" pitchFamily="34" charset="0"/>
              </a:rPr>
              <a:t>Scope of Commit</a:t>
            </a:r>
          </a:p>
          <a:p>
            <a:pPr algn="just"/>
            <a:r>
              <a:rPr lang="en-US" sz="1800" b="0" dirty="0">
                <a:solidFill>
                  <a:schemeClr val="tx2"/>
                </a:solidFill>
              </a:rPr>
              <a:t>    A scope must consist of a epic name or JIRA number under which we are describing our</a:t>
            </a:r>
          </a:p>
          <a:p>
            <a:pPr algn="just"/>
            <a:r>
              <a:rPr lang="en-US" sz="1800" b="0" dirty="0">
                <a:solidFill>
                  <a:schemeClr val="tx2"/>
                </a:solidFill>
              </a:rPr>
              <a:t>    change.</a:t>
            </a:r>
          </a:p>
          <a:p>
            <a:pPr algn="just"/>
            <a:r>
              <a:rPr lang="en-US" sz="1800" b="0" dirty="0">
                <a:solidFill>
                  <a:schemeClr val="tx2"/>
                </a:solidFill>
              </a:rPr>
              <a:t>	feat(WCR-XXXX)    feat(</a:t>
            </a:r>
            <a:r>
              <a:rPr lang="en-US" sz="1800" b="0" dirty="0" err="1">
                <a:solidFill>
                  <a:schemeClr val="tx2"/>
                </a:solidFill>
              </a:rPr>
              <a:t>epicName</a:t>
            </a:r>
            <a:r>
              <a:rPr lang="en-US" sz="1800" b="0" dirty="0">
                <a:solidFill>
                  <a:schemeClr val="tx2"/>
                </a:solidFill>
              </a:rPr>
              <a:t>)    fix(WCR-XXXX)</a:t>
            </a:r>
          </a:p>
          <a:p>
            <a:pPr algn="just"/>
            <a:endParaRPr lang="en-GB" sz="24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algn="just"/>
            <a:r>
              <a:rPr lang="en-GB" sz="2400" dirty="0">
                <a:solidFill>
                  <a:schemeClr val="tx2"/>
                </a:solidFill>
                <a:cs typeface="Arial" panose="020B0604020202020204" pitchFamily="34" charset="0"/>
              </a:rPr>
              <a:t>3.</a:t>
            </a:r>
            <a:r>
              <a:rPr lang="en-GB" sz="1800" dirty="0">
                <a:solidFill>
                  <a:schemeClr val="tx2"/>
                </a:solidFill>
                <a:latin typeface="RN House Sans Regular" panose="020B0504020203020204" pitchFamily="34" charset="0"/>
                <a:cs typeface="Arial" panose="020B0604020202020204" pitchFamily="34" charset="0"/>
              </a:rPr>
              <a:t> </a:t>
            </a:r>
            <a:r>
              <a:rPr lang="en-GB" sz="2400" u="sng" dirty="0">
                <a:solidFill>
                  <a:schemeClr val="tx2"/>
                </a:solidFill>
                <a:latin typeface="RN House Sans Regular" panose="020B0504020203020204" pitchFamily="34" charset="0"/>
                <a:cs typeface="Arial" panose="020B0604020202020204" pitchFamily="34" charset="0"/>
              </a:rPr>
              <a:t>Subject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 </a:t>
            </a:r>
            <a:r>
              <a:rPr lang="en-GB" sz="1800" b="0" dirty="0">
                <a:solidFill>
                  <a:schemeClr val="tx2"/>
                </a:solidFill>
              </a:rPr>
              <a:t>Limit the subject line to 50 characters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tx2"/>
                </a:solidFill>
              </a:rPr>
              <a:t>Your commit message should not contain any whitespace or punctuations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tx2"/>
                </a:solidFill>
              </a:rPr>
              <a:t>Do not end the subject line with a period</a:t>
            </a:r>
          </a:p>
          <a:p>
            <a:pPr lvl="1" algn="just"/>
            <a:r>
              <a:rPr lang="en-GB" sz="1800" dirty="0"/>
              <a:t>	feat(WCR-XXXX): add model selection validations</a:t>
            </a:r>
          </a:p>
          <a:p>
            <a:pPr lvl="1" algn="just"/>
            <a:r>
              <a:rPr lang="en-GB" sz="1800" b="0" dirty="0">
                <a:solidFill>
                  <a:schemeClr val="tx2"/>
                </a:solidFill>
              </a:rPr>
              <a:t>	</a:t>
            </a:r>
            <a:r>
              <a:rPr lang="en-GB" sz="1800" dirty="0"/>
              <a:t>[WCR-XXXX]: add model selection validations</a:t>
            </a:r>
            <a:endParaRPr lang="en-GB" sz="1800" b="0" dirty="0">
              <a:solidFill>
                <a:schemeClr val="tx2"/>
              </a:solidFill>
            </a:endParaRPr>
          </a:p>
          <a:p>
            <a:pPr algn="just"/>
            <a:endParaRPr lang="en-US" sz="1800" b="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A465D6-0D05-47E6-ABD0-F615C1F43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81" y="5807675"/>
            <a:ext cx="11334235" cy="7661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38BA37-11E0-4C34-AE41-03B54769D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4" y="5101292"/>
            <a:ext cx="11503368" cy="7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94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E3CA2-F70D-40B5-9C08-FB4F79EB4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9" y="525147"/>
            <a:ext cx="9758252" cy="615457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GB" dirty="0">
                <a:solidFill>
                  <a:schemeClr val="tx2"/>
                </a:solidFill>
              </a:rPr>
              <a:t>              </a:t>
            </a:r>
            <a:r>
              <a:rPr lang="en-GB" u="sng" dirty="0">
                <a:solidFill>
                  <a:schemeClr val="tx2"/>
                </a:solidFill>
              </a:rPr>
              <a:t>Git Commit Best Practices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76AE1-0D20-4029-8600-3D77AC19D544}"/>
              </a:ext>
            </a:extLst>
          </p:cNvPr>
          <p:cNvSpPr txBox="1"/>
          <p:nvPr/>
        </p:nvSpPr>
        <p:spPr>
          <a:xfrm>
            <a:off x="585899" y="1516899"/>
            <a:ext cx="10767901" cy="51080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  <a:latin typeface="RN House Sans Regular" panose="020B0504020203020204" pitchFamily="34" charset="0"/>
              </a:rPr>
              <a:t>Make Small, Single-Purpose Commits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  <a:latin typeface="RN House Sans Regular" panose="020B0504020203020204" pitchFamily="34" charset="0"/>
              </a:rPr>
              <a:t>Commit Early &amp; Often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  <a:latin typeface="RN House Sans Regular" panose="020B0504020203020204" pitchFamily="34" charset="0"/>
              </a:rPr>
              <a:t>Test Your Code Before You Commit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  <a:latin typeface="RN House Sans Regular" panose="020B0504020203020204" pitchFamily="34" charset="0"/>
              </a:rPr>
              <a:t>Agree on A Workflow</a:t>
            </a:r>
          </a:p>
        </p:txBody>
      </p:sp>
    </p:spTree>
    <p:extLst>
      <p:ext uri="{BB962C8B-B14F-4D97-AF65-F5344CB8AC3E}">
        <p14:creationId xmlns:p14="http://schemas.microsoft.com/office/powerpoint/2010/main" val="1560872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AE9EB-4999-4E4E-9269-9AD1243E7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312" y="2756866"/>
            <a:ext cx="7089784" cy="1344269"/>
          </a:xfrm>
        </p:spPr>
        <p:txBody>
          <a:bodyPr/>
          <a:lstStyle/>
          <a:p>
            <a:r>
              <a:rPr lang="en-IN" dirty="0"/>
              <a:t>T</a:t>
            </a:r>
            <a:r>
              <a:rPr lang="en-GB" dirty="0" err="1"/>
              <a:t>ips</a:t>
            </a:r>
            <a:r>
              <a:rPr lang="en-GB" dirty="0"/>
              <a:t> and Tricks</a:t>
            </a:r>
          </a:p>
        </p:txBody>
      </p:sp>
    </p:spTree>
    <p:extLst>
      <p:ext uri="{BB962C8B-B14F-4D97-AF65-F5344CB8AC3E}">
        <p14:creationId xmlns:p14="http://schemas.microsoft.com/office/powerpoint/2010/main" val="16292188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WG">
  <a:themeElements>
    <a:clrScheme name="Custom 19">
      <a:dk1>
        <a:sysClr val="windowText" lastClr="000000"/>
      </a:dk1>
      <a:lt1>
        <a:sysClr val="window" lastClr="FFFFFF"/>
      </a:lt1>
      <a:dk2>
        <a:srgbClr val="5A287D"/>
      </a:dk2>
      <a:lt2>
        <a:srgbClr val="EEECE1"/>
      </a:lt2>
      <a:accent1>
        <a:srgbClr val="3C1053"/>
      </a:accent1>
      <a:accent2>
        <a:srgbClr val="B19FBA"/>
      </a:accent2>
      <a:accent3>
        <a:srgbClr val="F50056"/>
      </a:accent3>
      <a:accent4>
        <a:srgbClr val="AE00FF"/>
      </a:accent4>
      <a:accent5>
        <a:srgbClr val="007BFF"/>
      </a:accent5>
      <a:accent6>
        <a:srgbClr val="FFB200"/>
      </a:accent6>
      <a:hlink>
        <a:srgbClr val="AE00FF"/>
      </a:hlink>
      <a:folHlink>
        <a:srgbClr val="B19FBA"/>
      </a:folHlink>
    </a:clrScheme>
    <a:fontScheme name="NWG">
      <a:majorFont>
        <a:latin typeface="Arial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NW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8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5000" dir="5400000" rotWithShape="0">
              <a:srgbClr val="000000">
                <a:alpha val="36000"/>
              </a:srgbClr>
            </a:outerShdw>
          </a:effectLst>
        </a:effectStyle>
        <a:effectStyle>
          <a:effectLst>
            <a:outerShdw blurRad="40000" dist="25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tx2"/>
        </a:solidFill>
        <a:ln w="9525">
          <a:noFill/>
        </a:ln>
      </a:spPr>
      <a:bodyPr rot="0" spcFirstLastPara="0" vertOverflow="overflow" horzOverflow="overflow" vert="horz" wrap="non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b="1">
            <a:solidFill>
              <a:schemeClr val="bg1"/>
            </a:soli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100" dirty="0" err="1" smtClean="0">
            <a:solidFill>
              <a:schemeClr val="tx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custClrLst>
    <a:custClr name="Regal Purple">
      <a:srgbClr val="3C1053"/>
    </a:custClr>
    <a:custClr name="Champion Purple">
      <a:srgbClr val="5A287D"/>
    </a:custClr>
    <a:custClr name="Rhubarb">
      <a:srgbClr val="F50056"/>
    </a:custClr>
    <a:custClr name="Azure">
      <a:srgbClr val="007BFF"/>
    </a:custClr>
    <a:custClr name="Grape">
      <a:srgbClr val="AE00FF"/>
    </a:custClr>
    <a:custClr name="Bubblegum">
      <a:srgbClr val="FF1FB8"/>
    </a:custClr>
    <a:custClr name="Custard">
      <a:srgbClr val="FFE238"/>
    </a:custClr>
    <a:custClr name="Yolk">
      <a:srgbClr val="FFB200"/>
    </a:custClr>
    <a:custClr name="Satsuma">
      <a:srgbClr val="FF5900"/>
    </a:custClr>
    <a:custClr name="Pea">
      <a:srgbClr val="549B00"/>
    </a:custClr>
    <a:custClr name="Regal Purple 20%">
      <a:srgbClr val="D8CFDD"/>
    </a:custClr>
    <a:custClr name="Champion Purple 20%">
      <a:srgbClr val="DED4E5"/>
    </a:custClr>
    <a:custClr name="Rhubarb 20%">
      <a:srgbClr val="FDCCDD"/>
    </a:custClr>
    <a:custClr name="Azure 20%">
      <a:srgbClr val="CCE5FF"/>
    </a:custClr>
    <a:custClr name="Grape 20%">
      <a:srgbClr val="EFCCFF"/>
    </a:custClr>
    <a:custClr name="Bubblegum 20%">
      <a:srgbClr val="FFD2F1"/>
    </a:custClr>
    <a:custClr name="Custard 20%">
      <a:srgbClr val="FFF9D7"/>
    </a:custClr>
    <a:custClr name="Yolk 20%">
      <a:srgbClr val="FFF0CC"/>
    </a:custClr>
    <a:custClr name="Satsuma 20%">
      <a:srgbClr val="FFDECC"/>
    </a:custClr>
    <a:custClr name="Pea 20%">
      <a:srgbClr val="DDEBCC"/>
    </a:custClr>
    <a:custClr name="Regal Purple 40%">
      <a:srgbClr val="B19FBA"/>
    </a:custClr>
    <a:custClr name="Champion Purple 40%">
      <a:srgbClr val="BDA9CB"/>
    </a:custClr>
    <a:custClr name="Rhubarb 40%">
      <a:srgbClr val="FB99BB"/>
    </a:custClr>
    <a:custClr name="Azure 40%">
      <a:srgbClr val="99CAFF"/>
    </a:custClr>
    <a:custClr name="Grape 40%">
      <a:srgbClr val="DF99FF"/>
    </a:custClr>
    <a:custClr name="Bubblegum 40%">
      <a:srgbClr val="FFA5E3"/>
    </a:custClr>
    <a:custClr name="Custard 40%">
      <a:srgbClr val="FFF4AF"/>
    </a:custClr>
    <a:custClr name="Yolk 40%">
      <a:srgbClr val="FFE099"/>
    </a:custClr>
    <a:custClr name="Satsuma 40%">
      <a:srgbClr val="FFBD99"/>
    </a:custClr>
    <a:custClr name="Pea 40%">
      <a:srgbClr val="BBD799"/>
    </a:custClr>
    <a:custClr name="Regal Purple 60%">
      <a:srgbClr val="8A7098"/>
    </a:custClr>
    <a:custClr name="Champion Purple 60%">
      <a:srgbClr val="9C7EB1"/>
    </a:custClr>
    <a:custClr name="Rhubarb 60%">
      <a:srgbClr val="F9669A"/>
    </a:custClr>
    <a:custClr name="Azure 60%">
      <a:srgbClr val="66B0FF"/>
    </a:custClr>
    <a:custClr name="Grape 60%">
      <a:srgbClr val="CE66FF"/>
    </a:custClr>
    <a:custClr name="Bubblegum 60%">
      <a:srgbClr val="FF79D4"/>
    </a:custClr>
    <a:custClr name="Custard 60%">
      <a:srgbClr val="FFEE88"/>
    </a:custClr>
    <a:custClr name="Yolk 60%">
      <a:srgbClr val="FFD166"/>
    </a:custClr>
    <a:custClr name="Satsuma 60%">
      <a:srgbClr val="FF9B66"/>
    </a:custClr>
    <a:custClr name="Pea 60%">
      <a:srgbClr val="98C366"/>
    </a:custClr>
    <a:custClr name="Regal Purple">
      <a:srgbClr val="3C1053"/>
    </a:custClr>
    <a:custClr name="Champion Purple">
      <a:srgbClr val="5A287D"/>
    </a:custClr>
    <a:custClr name="Rhubarb 25% darker">
      <a:srgbClr val="B5003F"/>
    </a:custClr>
    <a:custClr name="Azure 25% darker">
      <a:srgbClr val="005DBF"/>
    </a:custClr>
    <a:custClr name="Grape 25% darker">
      <a:srgbClr val="8300BF"/>
    </a:custClr>
    <a:custClr name="Bubblegum 25% darker">
      <a:srgbClr val="BF178A"/>
    </a:custClr>
    <a:custClr name="Custard 25% darker">
      <a:srgbClr val="BFA92A"/>
    </a:custClr>
    <a:custClr name="Yolk 25% darker">
      <a:srgbClr val="BA8800"/>
    </a:custClr>
    <a:custClr name="Satsuma 25% darker">
      <a:srgbClr val="BF4300"/>
    </a:custClr>
    <a:custClr name="Pea 25% darker">
      <a:srgbClr val="315C00"/>
    </a:custClr>
  </a:custClrLst>
  <a:extLst>
    <a:ext uri="{05A4C25C-085E-4340-85A3-A5531E510DB2}">
      <thm15:themeFamily xmlns:thm15="http://schemas.microsoft.com/office/thememl/2012/main" name="Widescreen_Template_NWG.potx" id="{8ABA3715-8230-4D4F-B2E3-414AC64444E6}" vid="{37B678E3-C1B9-4C27-8425-CA6CEE28A89F}"/>
    </a:ext>
  </a:extLst>
</a:theme>
</file>

<file path=ppt/theme/theme2.xml><?xml version="1.0" encoding="utf-8"?>
<a:theme xmlns:a="http://schemas.openxmlformats.org/drawingml/2006/main" name="1_NWG">
  <a:themeElements>
    <a:clrScheme name="Custom 19">
      <a:dk1>
        <a:sysClr val="windowText" lastClr="000000"/>
      </a:dk1>
      <a:lt1>
        <a:sysClr val="window" lastClr="FFFFFF"/>
      </a:lt1>
      <a:dk2>
        <a:srgbClr val="5A287D"/>
      </a:dk2>
      <a:lt2>
        <a:srgbClr val="EEECE1"/>
      </a:lt2>
      <a:accent1>
        <a:srgbClr val="3C1053"/>
      </a:accent1>
      <a:accent2>
        <a:srgbClr val="B19FBA"/>
      </a:accent2>
      <a:accent3>
        <a:srgbClr val="F50056"/>
      </a:accent3>
      <a:accent4>
        <a:srgbClr val="AE00FF"/>
      </a:accent4>
      <a:accent5>
        <a:srgbClr val="007BFF"/>
      </a:accent5>
      <a:accent6>
        <a:srgbClr val="FFB200"/>
      </a:accent6>
      <a:hlink>
        <a:srgbClr val="AE00FF"/>
      </a:hlink>
      <a:folHlink>
        <a:srgbClr val="B19FBA"/>
      </a:folHlink>
    </a:clrScheme>
    <a:fontScheme name="NWG">
      <a:majorFont>
        <a:latin typeface="Arial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NW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8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5000" dir="5400000" rotWithShape="0">
              <a:srgbClr val="000000">
                <a:alpha val="36000"/>
              </a:srgbClr>
            </a:outerShdw>
          </a:effectLst>
        </a:effectStyle>
        <a:effectStyle>
          <a:effectLst>
            <a:outerShdw blurRad="40000" dist="25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tx2"/>
        </a:solidFill>
        <a:ln w="9525">
          <a:noFill/>
        </a:ln>
      </a:spPr>
      <a:bodyPr rot="0" spcFirstLastPara="0" vertOverflow="overflow" horzOverflow="overflow" vert="horz" wrap="non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b="1">
            <a:solidFill>
              <a:schemeClr val="bg1"/>
            </a:soli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100" dirty="0" err="1" smtClean="0">
            <a:solidFill>
              <a:schemeClr val="tx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custClrLst>
    <a:custClr name="Regal Purple">
      <a:srgbClr val="3C1053"/>
    </a:custClr>
    <a:custClr name="Champion Purple">
      <a:srgbClr val="5A287D"/>
    </a:custClr>
    <a:custClr name="Rhubarb">
      <a:srgbClr val="F50056"/>
    </a:custClr>
    <a:custClr name="Azure">
      <a:srgbClr val="007BFF"/>
    </a:custClr>
    <a:custClr name="Grape">
      <a:srgbClr val="AE00FF"/>
    </a:custClr>
    <a:custClr name="Bubblegum">
      <a:srgbClr val="FF1FB8"/>
    </a:custClr>
    <a:custClr name="Custard">
      <a:srgbClr val="FFE238"/>
    </a:custClr>
    <a:custClr name="Yolk">
      <a:srgbClr val="FFB200"/>
    </a:custClr>
    <a:custClr name="Satsuma">
      <a:srgbClr val="FF5900"/>
    </a:custClr>
    <a:custClr name="Pea">
      <a:srgbClr val="549B00"/>
    </a:custClr>
    <a:custClr name="Regal Purple 20%">
      <a:srgbClr val="D8CFDD"/>
    </a:custClr>
    <a:custClr name="Champion Purple 20%">
      <a:srgbClr val="DED4E5"/>
    </a:custClr>
    <a:custClr name="Rhubarb 20%">
      <a:srgbClr val="FDCCDD"/>
    </a:custClr>
    <a:custClr name="Azure 20%">
      <a:srgbClr val="CCE5FF"/>
    </a:custClr>
    <a:custClr name="Grape 20%">
      <a:srgbClr val="EFCCFF"/>
    </a:custClr>
    <a:custClr name="Bubblegum 20%">
      <a:srgbClr val="FFD2F1"/>
    </a:custClr>
    <a:custClr name="Custard 20%">
      <a:srgbClr val="FFF9D7"/>
    </a:custClr>
    <a:custClr name="Yolk 20%">
      <a:srgbClr val="FFF0CC"/>
    </a:custClr>
    <a:custClr name="Satsuma 20%">
      <a:srgbClr val="FFDECC"/>
    </a:custClr>
    <a:custClr name="Pea 20%">
      <a:srgbClr val="DDEBCC"/>
    </a:custClr>
    <a:custClr name="Regal Purple 40%">
      <a:srgbClr val="B19FBA"/>
    </a:custClr>
    <a:custClr name="Champion Purple 40%">
      <a:srgbClr val="BDA9CB"/>
    </a:custClr>
    <a:custClr name="Rhubarb 40%">
      <a:srgbClr val="FB99BB"/>
    </a:custClr>
    <a:custClr name="Azure 40%">
      <a:srgbClr val="99CAFF"/>
    </a:custClr>
    <a:custClr name="Grape 40%">
      <a:srgbClr val="DF99FF"/>
    </a:custClr>
    <a:custClr name="Bubblegum 40%">
      <a:srgbClr val="FFA5E3"/>
    </a:custClr>
    <a:custClr name="Custard 40%">
      <a:srgbClr val="FFF4AF"/>
    </a:custClr>
    <a:custClr name="Yolk 40%">
      <a:srgbClr val="FFE099"/>
    </a:custClr>
    <a:custClr name="Satsuma 40%">
      <a:srgbClr val="FFBD99"/>
    </a:custClr>
    <a:custClr name="Pea 40%">
      <a:srgbClr val="BBD799"/>
    </a:custClr>
    <a:custClr name="Regal Purple 60%">
      <a:srgbClr val="8A7098"/>
    </a:custClr>
    <a:custClr name="Champion Purple 60%">
      <a:srgbClr val="9C7EB1"/>
    </a:custClr>
    <a:custClr name="Rhubarb 60%">
      <a:srgbClr val="F9669A"/>
    </a:custClr>
    <a:custClr name="Azure 60%">
      <a:srgbClr val="66B0FF"/>
    </a:custClr>
    <a:custClr name="Grape 60%">
      <a:srgbClr val="CE66FF"/>
    </a:custClr>
    <a:custClr name="Bubblegum 60%">
      <a:srgbClr val="FF79D4"/>
    </a:custClr>
    <a:custClr name="Custard 60%">
      <a:srgbClr val="FFEE88"/>
    </a:custClr>
    <a:custClr name="Yolk 60%">
      <a:srgbClr val="FFD166"/>
    </a:custClr>
    <a:custClr name="Satsuma 60%">
      <a:srgbClr val="FF9B66"/>
    </a:custClr>
    <a:custClr name="Pea 60%">
      <a:srgbClr val="98C366"/>
    </a:custClr>
    <a:custClr name="Regal Purple">
      <a:srgbClr val="3C1053"/>
    </a:custClr>
    <a:custClr name="Champion Purple">
      <a:srgbClr val="5A287D"/>
    </a:custClr>
    <a:custClr name="Rhubarb 25% darker">
      <a:srgbClr val="B5003F"/>
    </a:custClr>
    <a:custClr name="Azure 25% darker">
      <a:srgbClr val="005DBF"/>
    </a:custClr>
    <a:custClr name="Grape 25% darker">
      <a:srgbClr val="8300BF"/>
    </a:custClr>
    <a:custClr name="Bubblegum 25% darker">
      <a:srgbClr val="BF178A"/>
    </a:custClr>
    <a:custClr name="Custard 25% darker">
      <a:srgbClr val="BFA92A"/>
    </a:custClr>
    <a:custClr name="Yolk 25% darker">
      <a:srgbClr val="BA8800"/>
    </a:custClr>
    <a:custClr name="Satsuma 25% darker">
      <a:srgbClr val="BF4300"/>
    </a:custClr>
    <a:custClr name="Pea 25% darker">
      <a:srgbClr val="315C00"/>
    </a:custClr>
  </a:custClrLst>
  <a:extLst>
    <a:ext uri="{05A4C25C-085E-4340-85A3-A5531E510DB2}">
      <thm15:themeFamily xmlns:thm15="http://schemas.microsoft.com/office/thememl/2012/main" name="Widescreen_Template_NWG.potx" id="{8ABA3715-8230-4D4F-B2E3-414AC64444E6}" vid="{37B678E3-C1B9-4C27-8425-CA6CEE28A89F}"/>
    </a:ext>
  </a:extLst>
</a:theme>
</file>

<file path=ppt/theme/theme3.xml><?xml version="1.0" encoding="utf-8"?>
<a:theme xmlns:a="http://schemas.openxmlformats.org/drawingml/2006/main" name="3_NWG">
  <a:themeElements>
    <a:clrScheme name="Custom 19">
      <a:dk1>
        <a:sysClr val="windowText" lastClr="000000"/>
      </a:dk1>
      <a:lt1>
        <a:sysClr val="window" lastClr="FFFFFF"/>
      </a:lt1>
      <a:dk2>
        <a:srgbClr val="5A287D"/>
      </a:dk2>
      <a:lt2>
        <a:srgbClr val="EEECE1"/>
      </a:lt2>
      <a:accent1>
        <a:srgbClr val="3C1053"/>
      </a:accent1>
      <a:accent2>
        <a:srgbClr val="B19FBA"/>
      </a:accent2>
      <a:accent3>
        <a:srgbClr val="F50056"/>
      </a:accent3>
      <a:accent4>
        <a:srgbClr val="AE00FF"/>
      </a:accent4>
      <a:accent5>
        <a:srgbClr val="007BFF"/>
      </a:accent5>
      <a:accent6>
        <a:srgbClr val="FFB200"/>
      </a:accent6>
      <a:hlink>
        <a:srgbClr val="AE00FF"/>
      </a:hlink>
      <a:folHlink>
        <a:srgbClr val="B19FBA"/>
      </a:folHlink>
    </a:clrScheme>
    <a:fontScheme name="NWG">
      <a:majorFont>
        <a:latin typeface="Arial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NW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8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5000" dir="5400000" rotWithShape="0">
              <a:srgbClr val="000000">
                <a:alpha val="36000"/>
              </a:srgbClr>
            </a:outerShdw>
          </a:effectLst>
        </a:effectStyle>
        <a:effectStyle>
          <a:effectLst>
            <a:outerShdw blurRad="40000" dist="25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tx2"/>
        </a:solidFill>
        <a:ln w="9525">
          <a:noFill/>
        </a:ln>
      </a:spPr>
      <a:bodyPr rot="0" spcFirstLastPara="0" vertOverflow="overflow" horzOverflow="overflow" vert="horz" wrap="non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b="1">
            <a:solidFill>
              <a:schemeClr val="bg1"/>
            </a:soli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100" dirty="0" err="1" smtClean="0">
            <a:solidFill>
              <a:schemeClr val="tx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custClrLst>
    <a:custClr name="Regal Purple">
      <a:srgbClr val="3C1053"/>
    </a:custClr>
    <a:custClr name="Champion Purple">
      <a:srgbClr val="5A287D"/>
    </a:custClr>
    <a:custClr name="Rhubarb">
      <a:srgbClr val="F50056"/>
    </a:custClr>
    <a:custClr name="Azure">
      <a:srgbClr val="007BFF"/>
    </a:custClr>
    <a:custClr name="Grape">
      <a:srgbClr val="AE00FF"/>
    </a:custClr>
    <a:custClr name="Bubblegum">
      <a:srgbClr val="FF1FB8"/>
    </a:custClr>
    <a:custClr name="Custard">
      <a:srgbClr val="FFE238"/>
    </a:custClr>
    <a:custClr name="Yolk">
      <a:srgbClr val="FFB200"/>
    </a:custClr>
    <a:custClr name="Satsuma">
      <a:srgbClr val="FF5900"/>
    </a:custClr>
    <a:custClr name="Pea">
      <a:srgbClr val="549B00"/>
    </a:custClr>
    <a:custClr name="Regal Purple 20%">
      <a:srgbClr val="D8CFDD"/>
    </a:custClr>
    <a:custClr name="Champion Purple 20%">
      <a:srgbClr val="DED4E5"/>
    </a:custClr>
    <a:custClr name="Rhubarb 20%">
      <a:srgbClr val="FDCCDD"/>
    </a:custClr>
    <a:custClr name="Azure 20%">
      <a:srgbClr val="CCE5FF"/>
    </a:custClr>
    <a:custClr name="Grape 20%">
      <a:srgbClr val="EFCCFF"/>
    </a:custClr>
    <a:custClr name="Bubblegum 20%">
      <a:srgbClr val="FFD2F1"/>
    </a:custClr>
    <a:custClr name="Custard 20%">
      <a:srgbClr val="FFF9D7"/>
    </a:custClr>
    <a:custClr name="Yolk 20%">
      <a:srgbClr val="FFF0CC"/>
    </a:custClr>
    <a:custClr name="Satsuma 20%">
      <a:srgbClr val="FFDECC"/>
    </a:custClr>
    <a:custClr name="Pea 20%">
      <a:srgbClr val="DDEBCC"/>
    </a:custClr>
    <a:custClr name="Regal Purple 40%">
      <a:srgbClr val="B19FBA"/>
    </a:custClr>
    <a:custClr name="Champion Purple 40%">
      <a:srgbClr val="BDA9CB"/>
    </a:custClr>
    <a:custClr name="Rhubarb 40%">
      <a:srgbClr val="FB99BB"/>
    </a:custClr>
    <a:custClr name="Azure 40%">
      <a:srgbClr val="99CAFF"/>
    </a:custClr>
    <a:custClr name="Grape 40%">
      <a:srgbClr val="DF99FF"/>
    </a:custClr>
    <a:custClr name="Bubblegum 40%">
      <a:srgbClr val="FFA5E3"/>
    </a:custClr>
    <a:custClr name="Custard 40%">
      <a:srgbClr val="FFF4AF"/>
    </a:custClr>
    <a:custClr name="Yolk 40%">
      <a:srgbClr val="FFE099"/>
    </a:custClr>
    <a:custClr name="Satsuma 40%">
      <a:srgbClr val="FFBD99"/>
    </a:custClr>
    <a:custClr name="Pea 40%">
      <a:srgbClr val="BBD799"/>
    </a:custClr>
    <a:custClr name="Regal Purple 60%">
      <a:srgbClr val="8A7098"/>
    </a:custClr>
    <a:custClr name="Champion Purple 60%">
      <a:srgbClr val="9C7EB1"/>
    </a:custClr>
    <a:custClr name="Rhubarb 60%">
      <a:srgbClr val="F9669A"/>
    </a:custClr>
    <a:custClr name="Azure 60%">
      <a:srgbClr val="66B0FF"/>
    </a:custClr>
    <a:custClr name="Grape 60%">
      <a:srgbClr val="CE66FF"/>
    </a:custClr>
    <a:custClr name="Bubblegum 60%">
      <a:srgbClr val="FF79D4"/>
    </a:custClr>
    <a:custClr name="Custard 60%">
      <a:srgbClr val="FFEE88"/>
    </a:custClr>
    <a:custClr name="Yolk 60%">
      <a:srgbClr val="FFD166"/>
    </a:custClr>
    <a:custClr name="Satsuma 60%">
      <a:srgbClr val="FF9B66"/>
    </a:custClr>
    <a:custClr name="Pea 60%">
      <a:srgbClr val="98C366"/>
    </a:custClr>
    <a:custClr name="Regal Purple">
      <a:srgbClr val="3C1053"/>
    </a:custClr>
    <a:custClr name="Champion Purple">
      <a:srgbClr val="5A287D"/>
    </a:custClr>
    <a:custClr name="Rhubarb 25% darker">
      <a:srgbClr val="B5003F"/>
    </a:custClr>
    <a:custClr name="Azure 25% darker">
      <a:srgbClr val="005DBF"/>
    </a:custClr>
    <a:custClr name="Grape 25% darker">
      <a:srgbClr val="8300BF"/>
    </a:custClr>
    <a:custClr name="Bubblegum 25% darker">
      <a:srgbClr val="BF178A"/>
    </a:custClr>
    <a:custClr name="Custard 25% darker">
      <a:srgbClr val="BFA92A"/>
    </a:custClr>
    <a:custClr name="Yolk 25% darker">
      <a:srgbClr val="BA8800"/>
    </a:custClr>
    <a:custClr name="Satsuma 25% darker">
      <a:srgbClr val="BF4300"/>
    </a:custClr>
    <a:custClr name="Pea 25% darker">
      <a:srgbClr val="315C00"/>
    </a:custClr>
  </a:custClrLst>
  <a:extLst>
    <a:ext uri="{05A4C25C-085E-4340-85A3-A5531E510DB2}">
      <thm15:themeFamily xmlns:thm15="http://schemas.microsoft.com/office/thememl/2012/main" name="Widescreen_Template_NWG.potx" id="{8ABA3715-8230-4D4F-B2E3-414AC64444E6}" vid="{37B678E3-C1B9-4C27-8425-CA6CEE28A89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9">
    <a:dk1>
      <a:sysClr val="windowText" lastClr="000000"/>
    </a:dk1>
    <a:lt1>
      <a:sysClr val="window" lastClr="FFFFFF"/>
    </a:lt1>
    <a:dk2>
      <a:srgbClr val="5A287D"/>
    </a:dk2>
    <a:lt2>
      <a:srgbClr val="EEECE1"/>
    </a:lt2>
    <a:accent1>
      <a:srgbClr val="3C1053"/>
    </a:accent1>
    <a:accent2>
      <a:srgbClr val="B19FBA"/>
    </a:accent2>
    <a:accent3>
      <a:srgbClr val="F50056"/>
    </a:accent3>
    <a:accent4>
      <a:srgbClr val="AE00FF"/>
    </a:accent4>
    <a:accent5>
      <a:srgbClr val="007BFF"/>
    </a:accent5>
    <a:accent6>
      <a:srgbClr val="FFB200"/>
    </a:accent6>
    <a:hlink>
      <a:srgbClr val="AE00FF"/>
    </a:hlink>
    <a:folHlink>
      <a:srgbClr val="B19FBA"/>
    </a:folHlink>
  </a:clrScheme>
</a:themeOverride>
</file>

<file path=ppt/theme/themeOverride2.xml><?xml version="1.0" encoding="utf-8"?>
<a:themeOverride xmlns:a="http://schemas.openxmlformats.org/drawingml/2006/main">
  <a:clrScheme name="Custom 19">
    <a:dk1>
      <a:sysClr val="windowText" lastClr="000000"/>
    </a:dk1>
    <a:lt1>
      <a:sysClr val="window" lastClr="FFFFFF"/>
    </a:lt1>
    <a:dk2>
      <a:srgbClr val="5A287D"/>
    </a:dk2>
    <a:lt2>
      <a:srgbClr val="EEECE1"/>
    </a:lt2>
    <a:accent1>
      <a:srgbClr val="3C1053"/>
    </a:accent1>
    <a:accent2>
      <a:srgbClr val="B19FBA"/>
    </a:accent2>
    <a:accent3>
      <a:srgbClr val="F50056"/>
    </a:accent3>
    <a:accent4>
      <a:srgbClr val="AE00FF"/>
    </a:accent4>
    <a:accent5>
      <a:srgbClr val="007BFF"/>
    </a:accent5>
    <a:accent6>
      <a:srgbClr val="FFB200"/>
    </a:accent6>
    <a:hlink>
      <a:srgbClr val="AE00FF"/>
    </a:hlink>
    <a:folHlink>
      <a:srgbClr val="B19FBA"/>
    </a:folHlink>
  </a:clrScheme>
</a:themeOverride>
</file>

<file path=ppt/theme/themeOverride3.xml><?xml version="1.0" encoding="utf-8"?>
<a:themeOverride xmlns:a="http://schemas.openxmlformats.org/drawingml/2006/main">
  <a:clrScheme name="Custom 19">
    <a:dk1>
      <a:sysClr val="windowText" lastClr="000000"/>
    </a:dk1>
    <a:lt1>
      <a:sysClr val="window" lastClr="FFFFFF"/>
    </a:lt1>
    <a:dk2>
      <a:srgbClr val="5A287D"/>
    </a:dk2>
    <a:lt2>
      <a:srgbClr val="EEECE1"/>
    </a:lt2>
    <a:accent1>
      <a:srgbClr val="3C1053"/>
    </a:accent1>
    <a:accent2>
      <a:srgbClr val="B19FBA"/>
    </a:accent2>
    <a:accent3>
      <a:srgbClr val="F50056"/>
    </a:accent3>
    <a:accent4>
      <a:srgbClr val="AE00FF"/>
    </a:accent4>
    <a:accent5>
      <a:srgbClr val="007BFF"/>
    </a:accent5>
    <a:accent6>
      <a:srgbClr val="FFB200"/>
    </a:accent6>
    <a:hlink>
      <a:srgbClr val="AE00FF"/>
    </a:hlink>
    <a:folHlink>
      <a:srgbClr val="B19FB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6538</TotalTime>
  <Words>534</Words>
  <Application>Microsoft Office PowerPoint</Application>
  <PresentationFormat>Widescreen</PresentationFormat>
  <Paragraphs>91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Oracle Sans</vt:lpstr>
      <vt:lpstr>RN House Sans Regular</vt:lpstr>
      <vt:lpstr>Symbol</vt:lpstr>
      <vt:lpstr>NWG</vt:lpstr>
      <vt:lpstr>1_NWG</vt:lpstr>
      <vt:lpstr>3_NWG</vt:lpstr>
      <vt:lpstr>          GIT Overview </vt:lpstr>
      <vt:lpstr>   Agenda </vt:lpstr>
      <vt:lpstr> Git Overview </vt:lpstr>
      <vt:lpstr>Git Workflow</vt:lpstr>
      <vt:lpstr>     Commit Message Importance</vt:lpstr>
      <vt:lpstr>Commit Message Convention</vt:lpstr>
      <vt:lpstr>PowerPoint Presentation</vt:lpstr>
      <vt:lpstr>              Git Commit Best Practices</vt:lpstr>
      <vt:lpstr>Tips and Tricks</vt:lpstr>
      <vt:lpstr>Useful Commands</vt:lpstr>
      <vt:lpstr>BitBucket Features</vt:lpstr>
      <vt:lpstr>Merge Conflicts</vt:lpstr>
      <vt:lpstr>Quiz</vt:lpstr>
      <vt:lpstr>Thanks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Queues</dc:title>
  <dc:creator>Panwar, Aparna (Enterprise Solutions)</dc:creator>
  <cp:lastModifiedBy>Aggarwal, Vivek (Finance &amp; Risk Solutions, Technology)</cp:lastModifiedBy>
  <cp:revision>159</cp:revision>
  <dcterms:created xsi:type="dcterms:W3CDTF">2022-05-27T09:31:05Z</dcterms:created>
  <dcterms:modified xsi:type="dcterms:W3CDTF">2022-07-28T17:19:49Z</dcterms:modified>
</cp:coreProperties>
</file>